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5"/>
  </p:sldMasterIdLst>
  <p:notesMasterIdLst>
    <p:notesMasterId r:id="rId21"/>
  </p:notesMasterIdLst>
  <p:handoutMasterIdLst>
    <p:handoutMasterId r:id="rId22"/>
  </p:handoutMasterIdLst>
  <p:sldIdLst>
    <p:sldId id="3240" r:id="rId6"/>
    <p:sldId id="3231" r:id="rId7"/>
    <p:sldId id="3010" r:id="rId8"/>
    <p:sldId id="3189" r:id="rId9"/>
    <p:sldId id="3229" r:id="rId10"/>
    <p:sldId id="3228" r:id="rId11"/>
    <p:sldId id="3232" r:id="rId12"/>
    <p:sldId id="3233" r:id="rId13"/>
    <p:sldId id="3234" r:id="rId14"/>
    <p:sldId id="3236" r:id="rId15"/>
    <p:sldId id="3235" r:id="rId16"/>
    <p:sldId id="3237" r:id="rId17"/>
    <p:sldId id="3238" r:id="rId18"/>
    <p:sldId id="3239" r:id="rId19"/>
    <p:sldId id="3188" r:id="rId20"/>
  </p:sldIdLst>
  <p:sldSz cx="18288000" cy="10287000"/>
  <p:notesSz cx="6858000" cy="9144000"/>
  <p:defaultText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0" orient="horz" pos="5880" userDrawn="1">
          <p15:clr>
            <a:srgbClr val="A4A3A4"/>
          </p15:clr>
        </p15:guide>
        <p15:guide id="11" pos="739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12D"/>
    <a:srgbClr val="FFFFFF"/>
    <a:srgbClr val="0D66B0"/>
    <a:srgbClr val="00418A"/>
    <a:srgbClr val="E40425"/>
    <a:srgbClr val="FDC300"/>
    <a:srgbClr val="102D76"/>
    <a:srgbClr val="2E9BD3"/>
    <a:srgbClr val="0C67B0"/>
    <a:srgbClr val="0E2F74"/>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9CC1AC-989E-4D18-AE7D-5B2079A22AF8}" v="147" dt="2022-05-10T15:30:42.051"/>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43" autoAdjust="0"/>
    <p:restoredTop sz="87174" autoAdjust="0"/>
  </p:normalViewPr>
  <p:slideViewPr>
    <p:cSldViewPr snapToGrid="0" showGuides="1">
      <p:cViewPr varScale="1">
        <p:scale>
          <a:sx n="66" d="100"/>
          <a:sy n="66" d="100"/>
        </p:scale>
        <p:origin x="648" y="120"/>
      </p:cViewPr>
      <p:guideLst>
        <p:guide orient="horz" pos="5880"/>
        <p:guide pos="7392"/>
      </p:guideLst>
    </p:cSldViewPr>
  </p:slideViewPr>
  <p:outlineViewPr>
    <p:cViewPr>
      <p:scale>
        <a:sx n="100" d="100"/>
        <a:sy n="100" d="100"/>
      </p:scale>
      <p:origin x="0" y="-5280"/>
    </p:cViewPr>
  </p:outlineViewPr>
  <p:notesTextViewPr>
    <p:cViewPr>
      <p:scale>
        <a:sx n="125" d="100"/>
        <a:sy n="125" d="100"/>
      </p:scale>
      <p:origin x="0" y="0"/>
    </p:cViewPr>
  </p:notesTextViewPr>
  <p:sorterViewPr>
    <p:cViewPr>
      <p:scale>
        <a:sx n="100" d="100"/>
        <a:sy n="100" d="100"/>
      </p:scale>
      <p:origin x="0" y="-101748"/>
    </p:cViewPr>
  </p:sorterViewPr>
  <p:notesViewPr>
    <p:cSldViewPr snapToGrid="0" showGuides="1">
      <p:cViewPr varScale="1">
        <p:scale>
          <a:sx n="51" d="100"/>
          <a:sy n="51" d="100"/>
        </p:scale>
        <p:origin x="202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Montserrat" panose="00000500000000000000" pitchFamily="50"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1F343E-A4B4-4945-A289-F71CC24FF5E2}" type="datetimeFigureOut">
              <a:rPr lang="zh-CN" altLang="en-US" smtClean="0">
                <a:latin typeface="Montserrat" panose="00000500000000000000" pitchFamily="50" charset="0"/>
              </a:rPr>
              <a:t>2023/4/26</a:t>
            </a:fld>
            <a:endParaRPr lang="zh-CN" altLang="en-US">
              <a:latin typeface="Montserrat" panose="00000500000000000000" pitchFamily="50"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Montserrat" panose="00000500000000000000" pitchFamily="50"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FE3BE7-4887-454D-AC07-8146F5385083}" type="slidenum">
              <a:rPr lang="zh-CN" altLang="en-US" smtClean="0">
                <a:latin typeface="Montserrat" panose="00000500000000000000" pitchFamily="50" charset="0"/>
              </a:rPr>
              <a:t>‹nr.›</a:t>
            </a:fld>
            <a:endParaRPr lang="zh-CN" altLang="en-US">
              <a:latin typeface="Montserrat" panose="00000500000000000000" pitchFamily="50" charset="0"/>
            </a:endParaRPr>
          </a:p>
        </p:txBody>
      </p:sp>
    </p:spTree>
    <p:extLst>
      <p:ext uri="{BB962C8B-B14F-4D97-AF65-F5344CB8AC3E}">
        <p14:creationId xmlns:p14="http://schemas.microsoft.com/office/powerpoint/2010/main" val="1825806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184EC83E-688E-43DA-BB76-712D53DE601D}" type="datetimeFigureOut">
              <a:rPr lang="zh-CN" altLang="en-US" smtClean="0"/>
              <a:pPr/>
              <a:t>2023/4/26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BFEC4DAE-4541-43CA-A4FF-DC618A162F89}" type="slidenum">
              <a:rPr lang="zh-CN" altLang="en-US" smtClean="0"/>
              <a:pPr/>
              <a:t>‹nr.›</a:t>
            </a:fld>
            <a:endParaRPr lang="zh-CN" altLang="en-US"/>
          </a:p>
        </p:txBody>
      </p:sp>
    </p:spTree>
    <p:extLst>
      <p:ext uri="{BB962C8B-B14F-4D97-AF65-F5344CB8AC3E}">
        <p14:creationId xmlns:p14="http://schemas.microsoft.com/office/powerpoint/2010/main" val="3668933436"/>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Roboto" panose="02000000000000000000" pitchFamily="2" charset="0"/>
        <a:ea typeface="+mn-ea"/>
        <a:cs typeface="+mn-cs"/>
      </a:defRPr>
    </a:lvl1pPr>
    <a:lvl2pPr marL="685800" algn="l" defTabSz="1371600" rtl="0" eaLnBrk="1" latinLnBrk="0" hangingPunct="1">
      <a:defRPr sz="1800" kern="1200">
        <a:solidFill>
          <a:schemeClr val="tx1"/>
        </a:solidFill>
        <a:latin typeface="Roboto" panose="02000000000000000000" pitchFamily="2" charset="0"/>
        <a:ea typeface="+mn-ea"/>
        <a:cs typeface="+mn-cs"/>
      </a:defRPr>
    </a:lvl2pPr>
    <a:lvl3pPr marL="1371600" algn="l" defTabSz="1371600" rtl="0" eaLnBrk="1" latinLnBrk="0" hangingPunct="1">
      <a:defRPr sz="1800" kern="1200">
        <a:solidFill>
          <a:schemeClr val="tx1"/>
        </a:solidFill>
        <a:latin typeface="Roboto" panose="02000000000000000000" pitchFamily="2" charset="0"/>
        <a:ea typeface="+mn-ea"/>
        <a:cs typeface="+mn-cs"/>
      </a:defRPr>
    </a:lvl3pPr>
    <a:lvl4pPr marL="2057400" algn="l" defTabSz="1371600" rtl="0" eaLnBrk="1" latinLnBrk="0" hangingPunct="1">
      <a:defRPr sz="1800" kern="1200">
        <a:solidFill>
          <a:schemeClr val="tx1"/>
        </a:solidFill>
        <a:latin typeface="Roboto" panose="02000000000000000000" pitchFamily="2" charset="0"/>
        <a:ea typeface="+mn-ea"/>
        <a:cs typeface="+mn-cs"/>
      </a:defRPr>
    </a:lvl4pPr>
    <a:lvl5pPr marL="2743200" algn="l" defTabSz="1371600" rtl="0" eaLnBrk="1" latinLnBrk="0" hangingPunct="1">
      <a:defRPr sz="1800" kern="1200">
        <a:solidFill>
          <a:schemeClr val="tx1"/>
        </a:solidFill>
        <a:latin typeface="Roboto" panose="02000000000000000000" pitchFamily="2" charset="0"/>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FEC4DAE-4541-43CA-A4FF-DC618A162F89}" type="slidenum">
              <a:rPr lang="zh-CN" altLang="en-US" smtClean="0"/>
              <a:pPr/>
              <a:t>3</a:t>
            </a:fld>
            <a:endParaRPr lang="zh-CN" altLang="en-US"/>
          </a:p>
        </p:txBody>
      </p:sp>
    </p:spTree>
    <p:extLst>
      <p:ext uri="{BB962C8B-B14F-4D97-AF65-F5344CB8AC3E}">
        <p14:creationId xmlns:p14="http://schemas.microsoft.com/office/powerpoint/2010/main" val="1590925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FEC4DAE-4541-43CA-A4FF-DC618A162F89}" type="slidenum">
              <a:rPr lang="zh-CN" altLang="en-US" smtClean="0"/>
              <a:pPr/>
              <a:t>6</a:t>
            </a:fld>
            <a:endParaRPr lang="zh-CN" altLang="en-US"/>
          </a:p>
        </p:txBody>
      </p:sp>
    </p:spTree>
    <p:extLst>
      <p:ext uri="{BB962C8B-B14F-4D97-AF65-F5344CB8AC3E}">
        <p14:creationId xmlns:p14="http://schemas.microsoft.com/office/powerpoint/2010/main" val="2838131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FEC4DAE-4541-43CA-A4FF-DC618A162F89}" type="slidenum">
              <a:rPr lang="zh-CN" altLang="en-US" smtClean="0"/>
              <a:pPr/>
              <a:t>15</a:t>
            </a:fld>
            <a:endParaRPr lang="zh-CN" altLang="en-US"/>
          </a:p>
        </p:txBody>
      </p:sp>
    </p:spTree>
    <p:extLst>
      <p:ext uri="{BB962C8B-B14F-4D97-AF65-F5344CB8AC3E}">
        <p14:creationId xmlns:p14="http://schemas.microsoft.com/office/powerpoint/2010/main" val="1702612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86248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8288000" cy="10287000"/>
          </a:xfrm>
          <a:custGeom>
            <a:avLst/>
            <a:gdLst>
              <a:gd name="connsiteX0" fmla="*/ 0 w 18288000"/>
              <a:gd name="connsiteY0" fmla="*/ 0 h 10287000"/>
              <a:gd name="connsiteX1" fmla="*/ 18288000 w 18288000"/>
              <a:gd name="connsiteY1" fmla="*/ 0 h 10287000"/>
              <a:gd name="connsiteX2" fmla="*/ 18288000 w 18288000"/>
              <a:gd name="connsiteY2" fmla="*/ 10287000 h 10287000"/>
              <a:gd name="connsiteX3" fmla="*/ 0 w 1828800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8288000" h="10287000">
                <a:moveTo>
                  <a:pt x="0" y="0"/>
                </a:moveTo>
                <a:lnTo>
                  <a:pt x="18288000" y="0"/>
                </a:lnTo>
                <a:lnTo>
                  <a:pt x="18288000" y="10287000"/>
                </a:lnTo>
                <a:lnTo>
                  <a:pt x="0" y="10287000"/>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3304549496"/>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545398" y="0"/>
            <a:ext cx="12742603" cy="10287000"/>
          </a:xfrm>
          <a:custGeom>
            <a:avLst/>
            <a:gdLst>
              <a:gd name="connsiteX0" fmla="*/ 0 w 12742603"/>
              <a:gd name="connsiteY0" fmla="*/ 0 h 10287000"/>
              <a:gd name="connsiteX1" fmla="*/ 12742603 w 12742603"/>
              <a:gd name="connsiteY1" fmla="*/ 0 h 10287000"/>
              <a:gd name="connsiteX2" fmla="*/ 12742603 w 12742603"/>
              <a:gd name="connsiteY2" fmla="*/ 10287000 h 10287000"/>
              <a:gd name="connsiteX3" fmla="*/ 0 w 12742603"/>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2742603" h="10287000">
                <a:moveTo>
                  <a:pt x="0" y="0"/>
                </a:moveTo>
                <a:lnTo>
                  <a:pt x="12742603" y="0"/>
                </a:lnTo>
                <a:lnTo>
                  <a:pt x="12742603" y="10287000"/>
                </a:lnTo>
                <a:lnTo>
                  <a:pt x="0" y="10287000"/>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3811396934"/>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742604" cy="10287000"/>
          </a:xfrm>
          <a:custGeom>
            <a:avLst/>
            <a:gdLst>
              <a:gd name="connsiteX0" fmla="*/ 0 w 12742604"/>
              <a:gd name="connsiteY0" fmla="*/ 0 h 10287000"/>
              <a:gd name="connsiteX1" fmla="*/ 12742604 w 12742604"/>
              <a:gd name="connsiteY1" fmla="*/ 0 h 10287000"/>
              <a:gd name="connsiteX2" fmla="*/ 12742604 w 12742604"/>
              <a:gd name="connsiteY2" fmla="*/ 10287000 h 10287000"/>
              <a:gd name="connsiteX3" fmla="*/ 0 w 12742604"/>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2742604" h="10287000">
                <a:moveTo>
                  <a:pt x="0" y="0"/>
                </a:moveTo>
                <a:lnTo>
                  <a:pt x="12742604" y="0"/>
                </a:lnTo>
                <a:lnTo>
                  <a:pt x="12742604" y="10287000"/>
                </a:lnTo>
                <a:lnTo>
                  <a:pt x="0" y="10287000"/>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544332884"/>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034287" y="2327076"/>
            <a:ext cx="5662920" cy="5662918"/>
          </a:xfrm>
          <a:custGeom>
            <a:avLst/>
            <a:gdLst>
              <a:gd name="connsiteX0" fmla="*/ 0 w 5662920"/>
              <a:gd name="connsiteY0" fmla="*/ 0 h 5662918"/>
              <a:gd name="connsiteX1" fmla="*/ 5662920 w 5662920"/>
              <a:gd name="connsiteY1" fmla="*/ 0 h 5662918"/>
              <a:gd name="connsiteX2" fmla="*/ 5662920 w 5662920"/>
              <a:gd name="connsiteY2" fmla="*/ 5662918 h 5662918"/>
              <a:gd name="connsiteX3" fmla="*/ 0 w 5662920"/>
              <a:gd name="connsiteY3" fmla="*/ 5662918 h 5662918"/>
            </a:gdLst>
            <a:ahLst/>
            <a:cxnLst>
              <a:cxn ang="0">
                <a:pos x="connsiteX0" y="connsiteY0"/>
              </a:cxn>
              <a:cxn ang="0">
                <a:pos x="connsiteX1" y="connsiteY1"/>
              </a:cxn>
              <a:cxn ang="0">
                <a:pos x="connsiteX2" y="connsiteY2"/>
              </a:cxn>
              <a:cxn ang="0">
                <a:pos x="connsiteX3" y="connsiteY3"/>
              </a:cxn>
            </a:cxnLst>
            <a:rect l="l" t="t" r="r" b="b"/>
            <a:pathLst>
              <a:path w="5662920" h="5662918">
                <a:moveTo>
                  <a:pt x="0" y="0"/>
                </a:moveTo>
                <a:lnTo>
                  <a:pt x="5662920" y="0"/>
                </a:lnTo>
                <a:lnTo>
                  <a:pt x="5662920" y="5662918"/>
                </a:lnTo>
                <a:lnTo>
                  <a:pt x="0" y="5662918"/>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2382552053"/>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8288000" cy="5143500"/>
          </a:xfrm>
          <a:custGeom>
            <a:avLst/>
            <a:gdLst>
              <a:gd name="connsiteX0" fmla="*/ 0 w 18288000"/>
              <a:gd name="connsiteY0" fmla="*/ 0 h 5143500"/>
              <a:gd name="connsiteX1" fmla="*/ 18288000 w 18288000"/>
              <a:gd name="connsiteY1" fmla="*/ 0 h 5143500"/>
              <a:gd name="connsiteX2" fmla="*/ 18288000 w 18288000"/>
              <a:gd name="connsiteY2" fmla="*/ 5143500 h 5143500"/>
              <a:gd name="connsiteX3" fmla="*/ 0 w 182880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288000" h="5143500">
                <a:moveTo>
                  <a:pt x="0" y="0"/>
                </a:moveTo>
                <a:lnTo>
                  <a:pt x="18288000" y="0"/>
                </a:lnTo>
                <a:lnTo>
                  <a:pt x="18288000" y="5143500"/>
                </a:lnTo>
                <a:lnTo>
                  <a:pt x="0" y="5143500"/>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3688920480"/>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365452" y="1504951"/>
            <a:ext cx="7277101" cy="7277101"/>
          </a:xfrm>
          <a:custGeom>
            <a:avLst/>
            <a:gdLst>
              <a:gd name="connsiteX0" fmla="*/ 0 w 7277101"/>
              <a:gd name="connsiteY0" fmla="*/ 0 h 7277101"/>
              <a:gd name="connsiteX1" fmla="*/ 7277101 w 7277101"/>
              <a:gd name="connsiteY1" fmla="*/ 0 h 7277101"/>
              <a:gd name="connsiteX2" fmla="*/ 7277101 w 7277101"/>
              <a:gd name="connsiteY2" fmla="*/ 7277101 h 7277101"/>
              <a:gd name="connsiteX3" fmla="*/ 0 w 7277101"/>
              <a:gd name="connsiteY3" fmla="*/ 7277101 h 7277101"/>
            </a:gdLst>
            <a:ahLst/>
            <a:cxnLst>
              <a:cxn ang="0">
                <a:pos x="connsiteX0" y="connsiteY0"/>
              </a:cxn>
              <a:cxn ang="0">
                <a:pos x="connsiteX1" y="connsiteY1"/>
              </a:cxn>
              <a:cxn ang="0">
                <a:pos x="connsiteX2" y="connsiteY2"/>
              </a:cxn>
              <a:cxn ang="0">
                <a:pos x="connsiteX3" y="connsiteY3"/>
              </a:cxn>
            </a:cxnLst>
            <a:rect l="l" t="t" r="r" b="b"/>
            <a:pathLst>
              <a:path w="7277101" h="7277101">
                <a:moveTo>
                  <a:pt x="0" y="0"/>
                </a:moveTo>
                <a:lnTo>
                  <a:pt x="7277101" y="0"/>
                </a:lnTo>
                <a:lnTo>
                  <a:pt x="7277101" y="7277101"/>
                </a:lnTo>
                <a:lnTo>
                  <a:pt x="0" y="7277101"/>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1440253584"/>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434281" y="2005781"/>
            <a:ext cx="6275438" cy="6275438"/>
          </a:xfrm>
          <a:custGeom>
            <a:avLst/>
            <a:gdLst>
              <a:gd name="connsiteX0" fmla="*/ 0 w 6275438"/>
              <a:gd name="connsiteY0" fmla="*/ 0 h 6275438"/>
              <a:gd name="connsiteX1" fmla="*/ 6275438 w 6275438"/>
              <a:gd name="connsiteY1" fmla="*/ 0 h 6275438"/>
              <a:gd name="connsiteX2" fmla="*/ 6275438 w 6275438"/>
              <a:gd name="connsiteY2" fmla="*/ 6275438 h 6275438"/>
              <a:gd name="connsiteX3" fmla="*/ 0 w 6275438"/>
              <a:gd name="connsiteY3" fmla="*/ 6275438 h 6275438"/>
            </a:gdLst>
            <a:ahLst/>
            <a:cxnLst>
              <a:cxn ang="0">
                <a:pos x="connsiteX0" y="connsiteY0"/>
              </a:cxn>
              <a:cxn ang="0">
                <a:pos x="connsiteX1" y="connsiteY1"/>
              </a:cxn>
              <a:cxn ang="0">
                <a:pos x="connsiteX2" y="connsiteY2"/>
              </a:cxn>
              <a:cxn ang="0">
                <a:pos x="connsiteX3" y="connsiteY3"/>
              </a:cxn>
            </a:cxnLst>
            <a:rect l="l" t="t" r="r" b="b"/>
            <a:pathLst>
              <a:path w="6275438" h="6275438">
                <a:moveTo>
                  <a:pt x="0" y="0"/>
                </a:moveTo>
                <a:lnTo>
                  <a:pt x="6275438" y="0"/>
                </a:lnTo>
                <a:lnTo>
                  <a:pt x="6275438" y="6275438"/>
                </a:lnTo>
                <a:lnTo>
                  <a:pt x="0" y="6275438"/>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4123935922"/>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27090" y="5130426"/>
            <a:ext cx="16635411" cy="3775729"/>
          </a:xfrm>
          <a:custGeom>
            <a:avLst/>
            <a:gdLst>
              <a:gd name="connsiteX0" fmla="*/ 0 w 16635411"/>
              <a:gd name="connsiteY0" fmla="*/ 0 h 3775729"/>
              <a:gd name="connsiteX1" fmla="*/ 16635411 w 16635411"/>
              <a:gd name="connsiteY1" fmla="*/ 0 h 3775729"/>
              <a:gd name="connsiteX2" fmla="*/ 16635411 w 16635411"/>
              <a:gd name="connsiteY2" fmla="*/ 3775729 h 3775729"/>
              <a:gd name="connsiteX3" fmla="*/ 0 w 16635411"/>
              <a:gd name="connsiteY3" fmla="*/ 3775729 h 3775729"/>
            </a:gdLst>
            <a:ahLst/>
            <a:cxnLst>
              <a:cxn ang="0">
                <a:pos x="connsiteX0" y="connsiteY0"/>
              </a:cxn>
              <a:cxn ang="0">
                <a:pos x="connsiteX1" y="connsiteY1"/>
              </a:cxn>
              <a:cxn ang="0">
                <a:pos x="connsiteX2" y="connsiteY2"/>
              </a:cxn>
              <a:cxn ang="0">
                <a:pos x="connsiteX3" y="connsiteY3"/>
              </a:cxn>
            </a:cxnLst>
            <a:rect l="l" t="t" r="r" b="b"/>
            <a:pathLst>
              <a:path w="16635411" h="3775729">
                <a:moveTo>
                  <a:pt x="0" y="0"/>
                </a:moveTo>
                <a:lnTo>
                  <a:pt x="16635411" y="0"/>
                </a:lnTo>
                <a:lnTo>
                  <a:pt x="16635411" y="3775729"/>
                </a:lnTo>
                <a:lnTo>
                  <a:pt x="0" y="3775729"/>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530276229"/>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0"/>
            <a:ext cx="6725273" cy="10287000"/>
          </a:xfrm>
          <a:custGeom>
            <a:avLst/>
            <a:gdLst>
              <a:gd name="connsiteX0" fmla="*/ 0 w 6725273"/>
              <a:gd name="connsiteY0" fmla="*/ 0 h 10287000"/>
              <a:gd name="connsiteX1" fmla="*/ 6725273 w 6725273"/>
              <a:gd name="connsiteY1" fmla="*/ 0 h 10287000"/>
              <a:gd name="connsiteX2" fmla="*/ 6725273 w 6725273"/>
              <a:gd name="connsiteY2" fmla="*/ 10287000 h 10287000"/>
              <a:gd name="connsiteX3" fmla="*/ 0 w 6725273"/>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6725273" h="10287000">
                <a:moveTo>
                  <a:pt x="0" y="0"/>
                </a:moveTo>
                <a:lnTo>
                  <a:pt x="6725273" y="0"/>
                </a:lnTo>
                <a:lnTo>
                  <a:pt x="6725273" y="10287000"/>
                </a:lnTo>
                <a:lnTo>
                  <a:pt x="0" y="10287000"/>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4217540466"/>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180371" y="1179871"/>
            <a:ext cx="7927258" cy="7927258"/>
          </a:xfrm>
          <a:custGeom>
            <a:avLst/>
            <a:gdLst>
              <a:gd name="connsiteX0" fmla="*/ 3963629 w 7927258"/>
              <a:gd name="connsiteY0" fmla="*/ 0 h 7927258"/>
              <a:gd name="connsiteX1" fmla="*/ 7927258 w 7927258"/>
              <a:gd name="connsiteY1" fmla="*/ 3963629 h 7927258"/>
              <a:gd name="connsiteX2" fmla="*/ 3963629 w 7927258"/>
              <a:gd name="connsiteY2" fmla="*/ 7927258 h 7927258"/>
              <a:gd name="connsiteX3" fmla="*/ 0 w 7927258"/>
              <a:gd name="connsiteY3" fmla="*/ 3963629 h 7927258"/>
            </a:gdLst>
            <a:ahLst/>
            <a:cxnLst>
              <a:cxn ang="0">
                <a:pos x="connsiteX0" y="connsiteY0"/>
              </a:cxn>
              <a:cxn ang="0">
                <a:pos x="connsiteX1" y="connsiteY1"/>
              </a:cxn>
              <a:cxn ang="0">
                <a:pos x="connsiteX2" y="connsiteY2"/>
              </a:cxn>
              <a:cxn ang="0">
                <a:pos x="connsiteX3" y="connsiteY3"/>
              </a:cxn>
            </a:cxnLst>
            <a:rect l="l" t="t" r="r" b="b"/>
            <a:pathLst>
              <a:path w="7927258" h="7927258">
                <a:moveTo>
                  <a:pt x="3963629" y="0"/>
                </a:moveTo>
                <a:lnTo>
                  <a:pt x="7927258" y="3963629"/>
                </a:lnTo>
                <a:lnTo>
                  <a:pt x="3963629" y="7927258"/>
                </a:lnTo>
                <a:lnTo>
                  <a:pt x="0" y="3963629"/>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1701661727"/>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Cov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8288000" cy="10287000"/>
          </a:xfrm>
          <a:custGeom>
            <a:avLst/>
            <a:gdLst>
              <a:gd name="connsiteX0" fmla="*/ 0 w 18288000"/>
              <a:gd name="connsiteY0" fmla="*/ 0 h 10287000"/>
              <a:gd name="connsiteX1" fmla="*/ 18288000 w 18288000"/>
              <a:gd name="connsiteY1" fmla="*/ 0 h 10287000"/>
              <a:gd name="connsiteX2" fmla="*/ 18288000 w 18288000"/>
              <a:gd name="connsiteY2" fmla="*/ 10287000 h 10287000"/>
              <a:gd name="connsiteX3" fmla="*/ 0 w 1828800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8288000" h="10287000">
                <a:moveTo>
                  <a:pt x="0" y="0"/>
                </a:moveTo>
                <a:lnTo>
                  <a:pt x="18288000" y="0"/>
                </a:lnTo>
                <a:lnTo>
                  <a:pt x="18288000" y="10287000"/>
                </a:lnTo>
                <a:lnTo>
                  <a:pt x="0" y="10287000"/>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49248185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144000" y="0"/>
            <a:ext cx="9144000" cy="10287000"/>
          </a:xfrm>
          <a:custGeom>
            <a:avLst/>
            <a:gdLst>
              <a:gd name="connsiteX0" fmla="*/ 0 w 9144000"/>
              <a:gd name="connsiteY0" fmla="*/ 0 h 10287000"/>
              <a:gd name="connsiteX1" fmla="*/ 9144000 w 9144000"/>
              <a:gd name="connsiteY1" fmla="*/ 0 h 10287000"/>
              <a:gd name="connsiteX2" fmla="*/ 9144000 w 9144000"/>
              <a:gd name="connsiteY2" fmla="*/ 10287000 h 10287000"/>
              <a:gd name="connsiteX3" fmla="*/ 0 w 914400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44000" h="10287000">
                <a:moveTo>
                  <a:pt x="0" y="0"/>
                </a:moveTo>
                <a:lnTo>
                  <a:pt x="9144000" y="0"/>
                </a:lnTo>
                <a:lnTo>
                  <a:pt x="9144000" y="10287000"/>
                </a:lnTo>
                <a:lnTo>
                  <a:pt x="0" y="10287000"/>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1622127715"/>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Content">
    <p:spTree>
      <p:nvGrpSpPr>
        <p:cNvPr id="1" name=""/>
        <p:cNvGrpSpPr/>
        <p:nvPr/>
      </p:nvGrpSpPr>
      <p:grpSpPr>
        <a:xfrm>
          <a:off x="0" y="0"/>
          <a:ext cx="0" cy="0"/>
          <a:chOff x="0" y="0"/>
          <a:chExt cx="0" cy="0"/>
        </a:xfrm>
      </p:grpSpPr>
      <p:sp>
        <p:nvSpPr>
          <p:cNvPr id="27" name="Picture Placeholder 26"/>
          <p:cNvSpPr>
            <a:spLocks noGrp="1"/>
          </p:cNvSpPr>
          <p:nvPr>
            <p:ph type="pic" sz="quarter" idx="11"/>
          </p:nvPr>
        </p:nvSpPr>
        <p:spPr>
          <a:xfrm>
            <a:off x="9927000" y="1342050"/>
            <a:ext cx="6397670" cy="7602903"/>
          </a:xfrm>
          <a:custGeom>
            <a:avLst/>
            <a:gdLst>
              <a:gd name="connsiteX0" fmla="*/ 0 w 6397670"/>
              <a:gd name="connsiteY0" fmla="*/ 3394073 h 7602903"/>
              <a:gd name="connsiteX1" fmla="*/ 717565 w 6397670"/>
              <a:gd name="connsiteY1" fmla="*/ 3394073 h 7602903"/>
              <a:gd name="connsiteX2" fmla="*/ 717565 w 6397670"/>
              <a:gd name="connsiteY2" fmla="*/ 5754612 h 7602903"/>
              <a:gd name="connsiteX3" fmla="*/ 0 w 6397670"/>
              <a:gd name="connsiteY3" fmla="*/ 5754612 h 7602903"/>
              <a:gd name="connsiteX4" fmla="*/ 5680105 w 6397670"/>
              <a:gd name="connsiteY4" fmla="*/ 2503119 h 7602903"/>
              <a:gd name="connsiteX5" fmla="*/ 6397670 w 6397670"/>
              <a:gd name="connsiteY5" fmla="*/ 2503119 h 7602903"/>
              <a:gd name="connsiteX6" fmla="*/ 6397670 w 6397670"/>
              <a:gd name="connsiteY6" fmla="*/ 4727896 h 7602903"/>
              <a:gd name="connsiteX7" fmla="*/ 5680105 w 6397670"/>
              <a:gd name="connsiteY7" fmla="*/ 4727896 h 7602903"/>
              <a:gd name="connsiteX8" fmla="*/ 811445 w 6397670"/>
              <a:gd name="connsiteY8" fmla="*/ 2159219 h 7602903"/>
              <a:gd name="connsiteX9" fmla="*/ 1529010 w 6397670"/>
              <a:gd name="connsiteY9" fmla="*/ 2159219 h 7602903"/>
              <a:gd name="connsiteX10" fmla="*/ 1529010 w 6397670"/>
              <a:gd name="connsiteY10" fmla="*/ 6840658 h 7602903"/>
              <a:gd name="connsiteX11" fmla="*/ 811445 w 6397670"/>
              <a:gd name="connsiteY11" fmla="*/ 6840658 h 7602903"/>
              <a:gd name="connsiteX12" fmla="*/ 2434330 w 6397670"/>
              <a:gd name="connsiteY12" fmla="*/ 1997357 h 7602903"/>
              <a:gd name="connsiteX13" fmla="*/ 3151895 w 6397670"/>
              <a:gd name="connsiteY13" fmla="*/ 1997357 h 7602903"/>
              <a:gd name="connsiteX14" fmla="*/ 3151896 w 6397670"/>
              <a:gd name="connsiteY14" fmla="*/ 7602903 h 7602903"/>
              <a:gd name="connsiteX15" fmla="*/ 2434330 w 6397670"/>
              <a:gd name="connsiteY15" fmla="*/ 7602903 h 7602903"/>
              <a:gd name="connsiteX16" fmla="*/ 4868660 w 6397670"/>
              <a:gd name="connsiteY16" fmla="*/ 1730922 h 7602903"/>
              <a:gd name="connsiteX17" fmla="*/ 5586225 w 6397670"/>
              <a:gd name="connsiteY17" fmla="*/ 1730922 h 7602903"/>
              <a:gd name="connsiteX18" fmla="*/ 5586225 w 6397670"/>
              <a:gd name="connsiteY18" fmla="*/ 6589567 h 7602903"/>
              <a:gd name="connsiteX19" fmla="*/ 4868660 w 6397670"/>
              <a:gd name="connsiteY19" fmla="*/ 6589567 h 7602903"/>
              <a:gd name="connsiteX20" fmla="*/ 4057217 w 6397670"/>
              <a:gd name="connsiteY20" fmla="*/ 1112271 h 7602903"/>
              <a:gd name="connsiteX21" fmla="*/ 4774782 w 6397670"/>
              <a:gd name="connsiteY21" fmla="*/ 1112271 h 7602903"/>
              <a:gd name="connsiteX22" fmla="*/ 4774782 w 6397670"/>
              <a:gd name="connsiteY22" fmla="*/ 5970916 h 7602903"/>
              <a:gd name="connsiteX23" fmla="*/ 4057217 w 6397670"/>
              <a:gd name="connsiteY23" fmla="*/ 5970916 h 7602903"/>
              <a:gd name="connsiteX24" fmla="*/ 1622887 w 6397670"/>
              <a:gd name="connsiteY24" fmla="*/ 1011822 h 7602903"/>
              <a:gd name="connsiteX25" fmla="*/ 2340452 w 6397670"/>
              <a:gd name="connsiteY25" fmla="*/ 1011822 h 7602903"/>
              <a:gd name="connsiteX26" fmla="*/ 2340452 w 6397670"/>
              <a:gd name="connsiteY26" fmla="*/ 6277949 h 7602903"/>
              <a:gd name="connsiteX27" fmla="*/ 1622888 w 6397670"/>
              <a:gd name="connsiteY27" fmla="*/ 6277949 h 7602903"/>
              <a:gd name="connsiteX28" fmla="*/ 3245774 w 6397670"/>
              <a:gd name="connsiteY28" fmla="*/ 0 h 7602903"/>
              <a:gd name="connsiteX29" fmla="*/ 3963339 w 6397670"/>
              <a:gd name="connsiteY29" fmla="*/ 0 h 7602903"/>
              <a:gd name="connsiteX30" fmla="*/ 3963340 w 6397670"/>
              <a:gd name="connsiteY30" fmla="*/ 5605545 h 7602903"/>
              <a:gd name="connsiteX31" fmla="*/ 3245774 w 6397670"/>
              <a:gd name="connsiteY31" fmla="*/ 5605545 h 760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97670" h="7602903">
                <a:moveTo>
                  <a:pt x="0" y="3394073"/>
                </a:moveTo>
                <a:lnTo>
                  <a:pt x="717565" y="3394073"/>
                </a:lnTo>
                <a:lnTo>
                  <a:pt x="717565" y="5754612"/>
                </a:lnTo>
                <a:lnTo>
                  <a:pt x="0" y="5754612"/>
                </a:lnTo>
                <a:close/>
                <a:moveTo>
                  <a:pt x="5680105" y="2503119"/>
                </a:moveTo>
                <a:lnTo>
                  <a:pt x="6397670" y="2503119"/>
                </a:lnTo>
                <a:lnTo>
                  <a:pt x="6397670" y="4727896"/>
                </a:lnTo>
                <a:lnTo>
                  <a:pt x="5680105" y="4727896"/>
                </a:lnTo>
                <a:close/>
                <a:moveTo>
                  <a:pt x="811445" y="2159219"/>
                </a:moveTo>
                <a:lnTo>
                  <a:pt x="1529010" y="2159219"/>
                </a:lnTo>
                <a:lnTo>
                  <a:pt x="1529010" y="6840658"/>
                </a:lnTo>
                <a:lnTo>
                  <a:pt x="811445" y="6840658"/>
                </a:lnTo>
                <a:close/>
                <a:moveTo>
                  <a:pt x="2434330" y="1997357"/>
                </a:moveTo>
                <a:lnTo>
                  <a:pt x="3151895" y="1997357"/>
                </a:lnTo>
                <a:lnTo>
                  <a:pt x="3151896" y="7602903"/>
                </a:lnTo>
                <a:lnTo>
                  <a:pt x="2434330" y="7602903"/>
                </a:lnTo>
                <a:close/>
                <a:moveTo>
                  <a:pt x="4868660" y="1730922"/>
                </a:moveTo>
                <a:lnTo>
                  <a:pt x="5586225" y="1730922"/>
                </a:lnTo>
                <a:lnTo>
                  <a:pt x="5586225" y="6589567"/>
                </a:lnTo>
                <a:lnTo>
                  <a:pt x="4868660" y="6589567"/>
                </a:lnTo>
                <a:close/>
                <a:moveTo>
                  <a:pt x="4057217" y="1112271"/>
                </a:moveTo>
                <a:lnTo>
                  <a:pt x="4774782" y="1112271"/>
                </a:lnTo>
                <a:lnTo>
                  <a:pt x="4774782" y="5970916"/>
                </a:lnTo>
                <a:lnTo>
                  <a:pt x="4057217" y="5970916"/>
                </a:lnTo>
                <a:close/>
                <a:moveTo>
                  <a:pt x="1622887" y="1011822"/>
                </a:moveTo>
                <a:lnTo>
                  <a:pt x="2340452" y="1011822"/>
                </a:lnTo>
                <a:lnTo>
                  <a:pt x="2340452" y="6277949"/>
                </a:lnTo>
                <a:lnTo>
                  <a:pt x="1622888" y="6277949"/>
                </a:lnTo>
                <a:close/>
                <a:moveTo>
                  <a:pt x="3245774" y="0"/>
                </a:moveTo>
                <a:lnTo>
                  <a:pt x="3963339" y="0"/>
                </a:lnTo>
                <a:lnTo>
                  <a:pt x="3963340" y="5605545"/>
                </a:lnTo>
                <a:lnTo>
                  <a:pt x="3245774" y="5605545"/>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1018610885"/>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Content">
    <p:spTree>
      <p:nvGrpSpPr>
        <p:cNvPr id="1" name=""/>
        <p:cNvGrpSpPr/>
        <p:nvPr/>
      </p:nvGrpSpPr>
      <p:grpSpPr>
        <a:xfrm>
          <a:off x="0" y="0"/>
          <a:ext cx="0" cy="0"/>
          <a:chOff x="0" y="0"/>
          <a:chExt cx="0" cy="0"/>
        </a:xfrm>
      </p:grpSpPr>
      <p:sp>
        <p:nvSpPr>
          <p:cNvPr id="27" name="Picture Placeholder 26"/>
          <p:cNvSpPr>
            <a:spLocks noGrp="1"/>
          </p:cNvSpPr>
          <p:nvPr>
            <p:ph type="pic" sz="quarter" idx="11"/>
          </p:nvPr>
        </p:nvSpPr>
        <p:spPr>
          <a:xfrm>
            <a:off x="4303142" y="1244461"/>
            <a:ext cx="10015529" cy="7800024"/>
          </a:xfrm>
          <a:custGeom>
            <a:avLst/>
            <a:gdLst>
              <a:gd name="connsiteX0" fmla="*/ 0 w 10015529"/>
              <a:gd name="connsiteY0" fmla="*/ 3771477 h 7800024"/>
              <a:gd name="connsiteX1" fmla="*/ 1074320 w 10015529"/>
              <a:gd name="connsiteY1" fmla="*/ 3771477 h 7800024"/>
              <a:gd name="connsiteX2" fmla="*/ 1074320 w 10015529"/>
              <a:gd name="connsiteY2" fmla="*/ 6427304 h 7800024"/>
              <a:gd name="connsiteX3" fmla="*/ 0 w 10015529"/>
              <a:gd name="connsiteY3" fmla="*/ 6427304 h 7800024"/>
              <a:gd name="connsiteX4" fmla="*/ 1274960 w 10015529"/>
              <a:gd name="connsiteY4" fmla="*/ 2927488 h 7800024"/>
              <a:gd name="connsiteX5" fmla="*/ 2349279 w 10015529"/>
              <a:gd name="connsiteY5" fmla="*/ 2927488 h 7800024"/>
              <a:gd name="connsiteX6" fmla="*/ 2349279 w 10015529"/>
              <a:gd name="connsiteY6" fmla="*/ 7800024 h 7800024"/>
              <a:gd name="connsiteX7" fmla="*/ 1274960 w 10015529"/>
              <a:gd name="connsiteY7" fmla="*/ 7800024 h 7800024"/>
              <a:gd name="connsiteX8" fmla="*/ 6385793 w 10015529"/>
              <a:gd name="connsiteY8" fmla="*/ 1641614 h 7800024"/>
              <a:gd name="connsiteX9" fmla="*/ 7460113 w 10015529"/>
              <a:gd name="connsiteY9" fmla="*/ 1641614 h 7800024"/>
              <a:gd name="connsiteX10" fmla="*/ 7460113 w 10015529"/>
              <a:gd name="connsiteY10" fmla="*/ 4299091 h 7800024"/>
              <a:gd name="connsiteX11" fmla="*/ 6385793 w 10015529"/>
              <a:gd name="connsiteY11" fmla="*/ 4299091 h 7800024"/>
              <a:gd name="connsiteX12" fmla="*/ 5108085 w 10015529"/>
              <a:gd name="connsiteY12" fmla="*/ 1163456 h 7800024"/>
              <a:gd name="connsiteX13" fmla="*/ 6182405 w 10015529"/>
              <a:gd name="connsiteY13" fmla="*/ 1163456 h 7800024"/>
              <a:gd name="connsiteX14" fmla="*/ 6182405 w 10015529"/>
              <a:gd name="connsiteY14" fmla="*/ 5551685 h 7800024"/>
              <a:gd name="connsiteX15" fmla="*/ 5108085 w 10015529"/>
              <a:gd name="connsiteY15" fmla="*/ 5551685 h 7800024"/>
              <a:gd name="connsiteX16" fmla="*/ 2552670 w 10015529"/>
              <a:gd name="connsiteY16" fmla="*/ 1163455 h 7800024"/>
              <a:gd name="connsiteX17" fmla="*/ 3626989 w 10015529"/>
              <a:gd name="connsiteY17" fmla="*/ 1163455 h 7800024"/>
              <a:gd name="connsiteX18" fmla="*/ 3626989 w 10015529"/>
              <a:gd name="connsiteY18" fmla="*/ 6476171 h 7800024"/>
              <a:gd name="connsiteX19" fmla="*/ 2552670 w 10015529"/>
              <a:gd name="connsiteY19" fmla="*/ 6476171 h 7800024"/>
              <a:gd name="connsiteX20" fmla="*/ 8941209 w 10015529"/>
              <a:gd name="connsiteY20" fmla="*/ 1089161 h 7800024"/>
              <a:gd name="connsiteX21" fmla="*/ 10015529 w 10015529"/>
              <a:gd name="connsiteY21" fmla="*/ 1089161 h 7800024"/>
              <a:gd name="connsiteX22" fmla="*/ 10015529 w 10015529"/>
              <a:gd name="connsiteY22" fmla="*/ 3746638 h 7800024"/>
              <a:gd name="connsiteX23" fmla="*/ 8941209 w 10015529"/>
              <a:gd name="connsiteY23" fmla="*/ 3746638 h 7800024"/>
              <a:gd name="connsiteX24" fmla="*/ 7663501 w 10015529"/>
              <a:gd name="connsiteY24" fmla="*/ 422414 h 7800024"/>
              <a:gd name="connsiteX25" fmla="*/ 8737821 w 10015529"/>
              <a:gd name="connsiteY25" fmla="*/ 422414 h 7800024"/>
              <a:gd name="connsiteX26" fmla="*/ 8737821 w 10015529"/>
              <a:gd name="connsiteY26" fmla="*/ 4727715 h 7800024"/>
              <a:gd name="connsiteX27" fmla="*/ 7663501 w 10015529"/>
              <a:gd name="connsiteY27" fmla="*/ 4727715 h 7800024"/>
              <a:gd name="connsiteX28" fmla="*/ 3830377 w 10015529"/>
              <a:gd name="connsiteY28" fmla="*/ 0 h 7800024"/>
              <a:gd name="connsiteX29" fmla="*/ 4904697 w 10015529"/>
              <a:gd name="connsiteY29" fmla="*/ 0 h 7800024"/>
              <a:gd name="connsiteX30" fmla="*/ 4904697 w 10015529"/>
              <a:gd name="connsiteY30" fmla="*/ 6613636 h 7800024"/>
              <a:gd name="connsiteX31" fmla="*/ 3830377 w 10015529"/>
              <a:gd name="connsiteY31" fmla="*/ 6613636 h 78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15529" h="7800024">
                <a:moveTo>
                  <a:pt x="0" y="3771477"/>
                </a:moveTo>
                <a:lnTo>
                  <a:pt x="1074320" y="3771477"/>
                </a:lnTo>
                <a:lnTo>
                  <a:pt x="1074320" y="6427304"/>
                </a:lnTo>
                <a:lnTo>
                  <a:pt x="0" y="6427304"/>
                </a:lnTo>
                <a:close/>
                <a:moveTo>
                  <a:pt x="1274960" y="2927488"/>
                </a:moveTo>
                <a:lnTo>
                  <a:pt x="2349279" y="2927488"/>
                </a:lnTo>
                <a:lnTo>
                  <a:pt x="2349279" y="7800024"/>
                </a:lnTo>
                <a:lnTo>
                  <a:pt x="1274960" y="7800024"/>
                </a:lnTo>
                <a:close/>
                <a:moveTo>
                  <a:pt x="6385793" y="1641614"/>
                </a:moveTo>
                <a:lnTo>
                  <a:pt x="7460113" y="1641614"/>
                </a:lnTo>
                <a:lnTo>
                  <a:pt x="7460113" y="4299091"/>
                </a:lnTo>
                <a:lnTo>
                  <a:pt x="6385793" y="4299091"/>
                </a:lnTo>
                <a:close/>
                <a:moveTo>
                  <a:pt x="5108085" y="1163456"/>
                </a:moveTo>
                <a:lnTo>
                  <a:pt x="6182405" y="1163456"/>
                </a:lnTo>
                <a:lnTo>
                  <a:pt x="6182405" y="5551685"/>
                </a:lnTo>
                <a:lnTo>
                  <a:pt x="5108085" y="5551685"/>
                </a:lnTo>
                <a:close/>
                <a:moveTo>
                  <a:pt x="2552670" y="1163455"/>
                </a:moveTo>
                <a:lnTo>
                  <a:pt x="3626989" y="1163455"/>
                </a:lnTo>
                <a:lnTo>
                  <a:pt x="3626989" y="6476171"/>
                </a:lnTo>
                <a:lnTo>
                  <a:pt x="2552670" y="6476171"/>
                </a:lnTo>
                <a:close/>
                <a:moveTo>
                  <a:pt x="8941209" y="1089161"/>
                </a:moveTo>
                <a:lnTo>
                  <a:pt x="10015529" y="1089161"/>
                </a:lnTo>
                <a:lnTo>
                  <a:pt x="10015529" y="3746638"/>
                </a:lnTo>
                <a:lnTo>
                  <a:pt x="8941209" y="3746638"/>
                </a:lnTo>
                <a:close/>
                <a:moveTo>
                  <a:pt x="7663501" y="422414"/>
                </a:moveTo>
                <a:lnTo>
                  <a:pt x="8737821" y="422414"/>
                </a:lnTo>
                <a:lnTo>
                  <a:pt x="8737821" y="4727715"/>
                </a:lnTo>
                <a:lnTo>
                  <a:pt x="7663501" y="4727715"/>
                </a:lnTo>
                <a:close/>
                <a:moveTo>
                  <a:pt x="3830377" y="0"/>
                </a:moveTo>
                <a:lnTo>
                  <a:pt x="4904697" y="0"/>
                </a:lnTo>
                <a:lnTo>
                  <a:pt x="4904697" y="6613636"/>
                </a:lnTo>
                <a:lnTo>
                  <a:pt x="3830377" y="6613636"/>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1475777000"/>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Content">
    <p:spTree>
      <p:nvGrpSpPr>
        <p:cNvPr id="1" name=""/>
        <p:cNvGrpSpPr/>
        <p:nvPr/>
      </p:nvGrpSpPr>
      <p:grpSpPr>
        <a:xfrm>
          <a:off x="0" y="0"/>
          <a:ext cx="0" cy="0"/>
          <a:chOff x="0" y="0"/>
          <a:chExt cx="0" cy="0"/>
        </a:xfrm>
      </p:grpSpPr>
      <p:sp>
        <p:nvSpPr>
          <p:cNvPr id="21" name="Picture Placeholder 20"/>
          <p:cNvSpPr>
            <a:spLocks noGrp="1"/>
          </p:cNvSpPr>
          <p:nvPr>
            <p:ph type="pic" sz="quarter" idx="11"/>
          </p:nvPr>
        </p:nvSpPr>
        <p:spPr>
          <a:xfrm>
            <a:off x="1693414" y="1507524"/>
            <a:ext cx="6804316" cy="7443788"/>
          </a:xfrm>
          <a:custGeom>
            <a:avLst/>
            <a:gdLst>
              <a:gd name="connsiteX0" fmla="*/ 0 w 6804316"/>
              <a:gd name="connsiteY0" fmla="*/ 2483908 h 7443788"/>
              <a:gd name="connsiteX1" fmla="*/ 1217591 w 6804316"/>
              <a:gd name="connsiteY1" fmla="*/ 2483908 h 7443788"/>
              <a:gd name="connsiteX2" fmla="*/ 1217591 w 6804316"/>
              <a:gd name="connsiteY2" fmla="*/ 5212590 h 7443788"/>
              <a:gd name="connsiteX3" fmla="*/ 0 w 6804316"/>
              <a:gd name="connsiteY3" fmla="*/ 5212590 h 7443788"/>
              <a:gd name="connsiteX4" fmla="*/ 4190045 w 6804316"/>
              <a:gd name="connsiteY4" fmla="*/ 1635725 h 7443788"/>
              <a:gd name="connsiteX5" fmla="*/ 5407635 w 6804316"/>
              <a:gd name="connsiteY5" fmla="*/ 1635725 h 7443788"/>
              <a:gd name="connsiteX6" fmla="*/ 5407635 w 6804316"/>
              <a:gd name="connsiteY6" fmla="*/ 6255861 h 7443788"/>
              <a:gd name="connsiteX7" fmla="*/ 4190045 w 6804316"/>
              <a:gd name="connsiteY7" fmla="*/ 6255861 h 7443788"/>
              <a:gd name="connsiteX8" fmla="*/ 5586726 w 6804316"/>
              <a:gd name="connsiteY8" fmla="*/ 1264705 h 7443788"/>
              <a:gd name="connsiteX9" fmla="*/ 6804316 w 6804316"/>
              <a:gd name="connsiteY9" fmla="*/ 1264705 h 7443788"/>
              <a:gd name="connsiteX10" fmla="*/ 6804316 w 6804316"/>
              <a:gd name="connsiteY10" fmla="*/ 4217455 h 7443788"/>
              <a:gd name="connsiteX11" fmla="*/ 5586726 w 6804316"/>
              <a:gd name="connsiteY11" fmla="*/ 4217455 h 7443788"/>
              <a:gd name="connsiteX12" fmla="*/ 1396682 w 6804316"/>
              <a:gd name="connsiteY12" fmla="*/ 740376 h 7443788"/>
              <a:gd name="connsiteX13" fmla="*/ 2614272 w 6804316"/>
              <a:gd name="connsiteY13" fmla="*/ 740376 h 7443788"/>
              <a:gd name="connsiteX14" fmla="*/ 2614272 w 6804316"/>
              <a:gd name="connsiteY14" fmla="*/ 5929207 h 7443788"/>
              <a:gd name="connsiteX15" fmla="*/ 1396682 w 6804316"/>
              <a:gd name="connsiteY15" fmla="*/ 5929207 h 7443788"/>
              <a:gd name="connsiteX16" fmla="*/ 2793365 w 6804316"/>
              <a:gd name="connsiteY16" fmla="*/ 0 h 7443788"/>
              <a:gd name="connsiteX17" fmla="*/ 4010954 w 6804316"/>
              <a:gd name="connsiteY17" fmla="*/ 0 h 7443788"/>
              <a:gd name="connsiteX18" fmla="*/ 4010954 w 6804316"/>
              <a:gd name="connsiteY18" fmla="*/ 7443788 h 7443788"/>
              <a:gd name="connsiteX19" fmla="*/ 2793365 w 6804316"/>
              <a:gd name="connsiteY19" fmla="*/ 7443788 h 74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04316" h="7443788">
                <a:moveTo>
                  <a:pt x="0" y="2483908"/>
                </a:moveTo>
                <a:lnTo>
                  <a:pt x="1217591" y="2483908"/>
                </a:lnTo>
                <a:lnTo>
                  <a:pt x="1217591" y="5212590"/>
                </a:lnTo>
                <a:lnTo>
                  <a:pt x="0" y="5212590"/>
                </a:lnTo>
                <a:close/>
                <a:moveTo>
                  <a:pt x="4190045" y="1635725"/>
                </a:moveTo>
                <a:lnTo>
                  <a:pt x="5407635" y="1635725"/>
                </a:lnTo>
                <a:lnTo>
                  <a:pt x="5407635" y="6255861"/>
                </a:lnTo>
                <a:lnTo>
                  <a:pt x="4190045" y="6255861"/>
                </a:lnTo>
                <a:close/>
                <a:moveTo>
                  <a:pt x="5586726" y="1264705"/>
                </a:moveTo>
                <a:lnTo>
                  <a:pt x="6804316" y="1264705"/>
                </a:lnTo>
                <a:lnTo>
                  <a:pt x="6804316" y="4217455"/>
                </a:lnTo>
                <a:lnTo>
                  <a:pt x="5586726" y="4217455"/>
                </a:lnTo>
                <a:close/>
                <a:moveTo>
                  <a:pt x="1396682" y="740376"/>
                </a:moveTo>
                <a:lnTo>
                  <a:pt x="2614272" y="740376"/>
                </a:lnTo>
                <a:lnTo>
                  <a:pt x="2614272" y="5929207"/>
                </a:lnTo>
                <a:lnTo>
                  <a:pt x="1396682" y="5929207"/>
                </a:lnTo>
                <a:close/>
                <a:moveTo>
                  <a:pt x="2793365" y="0"/>
                </a:moveTo>
                <a:lnTo>
                  <a:pt x="4010954" y="0"/>
                </a:lnTo>
                <a:lnTo>
                  <a:pt x="4010954" y="7443788"/>
                </a:lnTo>
                <a:lnTo>
                  <a:pt x="2793365" y="7443788"/>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1039650155"/>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Conten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5257800"/>
            <a:ext cx="3657600" cy="3657600"/>
          </a:xfrm>
          <a:custGeom>
            <a:avLst/>
            <a:gdLst>
              <a:gd name="connsiteX0" fmla="*/ 0 w 3657600"/>
              <a:gd name="connsiteY0" fmla="*/ 0 h 3657600"/>
              <a:gd name="connsiteX1" fmla="*/ 3657600 w 3657600"/>
              <a:gd name="connsiteY1" fmla="*/ 0 h 3657600"/>
              <a:gd name="connsiteX2" fmla="*/ 3657600 w 3657600"/>
              <a:gd name="connsiteY2" fmla="*/ 3657600 h 3657600"/>
              <a:gd name="connsiteX3" fmla="*/ 0 w 3657600"/>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657600" h="3657600">
                <a:moveTo>
                  <a:pt x="0" y="0"/>
                </a:moveTo>
                <a:lnTo>
                  <a:pt x="3657600" y="0"/>
                </a:lnTo>
                <a:lnTo>
                  <a:pt x="3657600" y="3657600"/>
                </a:lnTo>
                <a:lnTo>
                  <a:pt x="0" y="3657600"/>
                </a:lnTo>
                <a:close/>
              </a:path>
            </a:pathLst>
          </a:custGeom>
          <a:solidFill>
            <a:schemeClr val="bg1">
              <a:lumMod val="75000"/>
            </a:schemeClr>
          </a:solidFill>
        </p:spPr>
        <p:txBody>
          <a:bodyPr wrap="square">
            <a:noAutofit/>
          </a:bodyPr>
          <a:lstStyle/>
          <a:p>
            <a:endParaRPr lang="zh-CN" altLang="en-US"/>
          </a:p>
        </p:txBody>
      </p:sp>
      <p:sp>
        <p:nvSpPr>
          <p:cNvPr id="15" name="Picture Placeholder 14"/>
          <p:cNvSpPr>
            <a:spLocks noGrp="1"/>
          </p:cNvSpPr>
          <p:nvPr>
            <p:ph type="pic" sz="quarter" idx="11"/>
          </p:nvPr>
        </p:nvSpPr>
        <p:spPr>
          <a:xfrm>
            <a:off x="3657600" y="5257800"/>
            <a:ext cx="3657600" cy="3657600"/>
          </a:xfrm>
          <a:custGeom>
            <a:avLst/>
            <a:gdLst>
              <a:gd name="connsiteX0" fmla="*/ 0 w 3657600"/>
              <a:gd name="connsiteY0" fmla="*/ 0 h 3657600"/>
              <a:gd name="connsiteX1" fmla="*/ 3657600 w 3657600"/>
              <a:gd name="connsiteY1" fmla="*/ 0 h 3657600"/>
              <a:gd name="connsiteX2" fmla="*/ 3657600 w 3657600"/>
              <a:gd name="connsiteY2" fmla="*/ 3657600 h 3657600"/>
              <a:gd name="connsiteX3" fmla="*/ 0 w 3657600"/>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657600" h="3657600">
                <a:moveTo>
                  <a:pt x="0" y="0"/>
                </a:moveTo>
                <a:lnTo>
                  <a:pt x="3657600" y="0"/>
                </a:lnTo>
                <a:lnTo>
                  <a:pt x="3657600" y="3657600"/>
                </a:lnTo>
                <a:lnTo>
                  <a:pt x="0" y="3657600"/>
                </a:lnTo>
                <a:close/>
              </a:path>
            </a:pathLst>
          </a:custGeom>
          <a:solidFill>
            <a:schemeClr val="bg1">
              <a:lumMod val="65000"/>
            </a:schemeClr>
          </a:solidFill>
        </p:spPr>
        <p:txBody>
          <a:bodyPr wrap="square">
            <a:noAutofit/>
          </a:bodyPr>
          <a:lstStyle/>
          <a:p>
            <a:endParaRPr lang="zh-CN" altLang="en-US"/>
          </a:p>
        </p:txBody>
      </p:sp>
      <p:sp>
        <p:nvSpPr>
          <p:cNvPr id="16" name="Picture Placeholder 15"/>
          <p:cNvSpPr>
            <a:spLocks noGrp="1"/>
          </p:cNvSpPr>
          <p:nvPr>
            <p:ph type="pic" sz="quarter" idx="12"/>
          </p:nvPr>
        </p:nvSpPr>
        <p:spPr>
          <a:xfrm>
            <a:off x="7315200" y="5257800"/>
            <a:ext cx="3657600" cy="3657600"/>
          </a:xfrm>
          <a:custGeom>
            <a:avLst/>
            <a:gdLst>
              <a:gd name="connsiteX0" fmla="*/ 0 w 3657600"/>
              <a:gd name="connsiteY0" fmla="*/ 0 h 3657600"/>
              <a:gd name="connsiteX1" fmla="*/ 3657600 w 3657600"/>
              <a:gd name="connsiteY1" fmla="*/ 0 h 3657600"/>
              <a:gd name="connsiteX2" fmla="*/ 3657600 w 3657600"/>
              <a:gd name="connsiteY2" fmla="*/ 3657600 h 3657600"/>
              <a:gd name="connsiteX3" fmla="*/ 0 w 3657600"/>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657600" h="3657600">
                <a:moveTo>
                  <a:pt x="0" y="0"/>
                </a:moveTo>
                <a:lnTo>
                  <a:pt x="3657600" y="0"/>
                </a:lnTo>
                <a:lnTo>
                  <a:pt x="3657600" y="3657600"/>
                </a:lnTo>
                <a:lnTo>
                  <a:pt x="0" y="3657600"/>
                </a:lnTo>
                <a:close/>
              </a:path>
            </a:pathLst>
          </a:custGeom>
          <a:solidFill>
            <a:schemeClr val="bg1">
              <a:lumMod val="75000"/>
            </a:schemeClr>
          </a:solidFill>
        </p:spPr>
        <p:txBody>
          <a:bodyPr wrap="square">
            <a:noAutofit/>
          </a:bodyPr>
          <a:lstStyle/>
          <a:p>
            <a:endParaRPr lang="zh-CN" altLang="en-US"/>
          </a:p>
        </p:txBody>
      </p:sp>
      <p:sp>
        <p:nvSpPr>
          <p:cNvPr id="17" name="Picture Placeholder 16"/>
          <p:cNvSpPr>
            <a:spLocks noGrp="1"/>
          </p:cNvSpPr>
          <p:nvPr>
            <p:ph type="pic" sz="quarter" idx="13"/>
          </p:nvPr>
        </p:nvSpPr>
        <p:spPr>
          <a:xfrm>
            <a:off x="10972800" y="5257800"/>
            <a:ext cx="3657600" cy="3657600"/>
          </a:xfrm>
          <a:custGeom>
            <a:avLst/>
            <a:gdLst>
              <a:gd name="connsiteX0" fmla="*/ 0 w 3657600"/>
              <a:gd name="connsiteY0" fmla="*/ 0 h 3657600"/>
              <a:gd name="connsiteX1" fmla="*/ 3657600 w 3657600"/>
              <a:gd name="connsiteY1" fmla="*/ 0 h 3657600"/>
              <a:gd name="connsiteX2" fmla="*/ 3657600 w 3657600"/>
              <a:gd name="connsiteY2" fmla="*/ 3657600 h 3657600"/>
              <a:gd name="connsiteX3" fmla="*/ 0 w 3657600"/>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657600" h="3657600">
                <a:moveTo>
                  <a:pt x="0" y="0"/>
                </a:moveTo>
                <a:lnTo>
                  <a:pt x="3657600" y="0"/>
                </a:lnTo>
                <a:lnTo>
                  <a:pt x="3657600" y="3657600"/>
                </a:lnTo>
                <a:lnTo>
                  <a:pt x="0" y="3657600"/>
                </a:lnTo>
                <a:close/>
              </a:path>
            </a:pathLst>
          </a:custGeom>
          <a:solidFill>
            <a:schemeClr val="bg1">
              <a:lumMod val="65000"/>
            </a:schemeClr>
          </a:solidFill>
        </p:spPr>
        <p:txBody>
          <a:bodyPr wrap="square">
            <a:noAutofit/>
          </a:bodyPr>
          <a:lstStyle/>
          <a:p>
            <a:endParaRPr lang="zh-CN" altLang="en-US"/>
          </a:p>
        </p:txBody>
      </p:sp>
      <p:sp>
        <p:nvSpPr>
          <p:cNvPr id="18" name="Picture Placeholder 17"/>
          <p:cNvSpPr>
            <a:spLocks noGrp="1"/>
          </p:cNvSpPr>
          <p:nvPr>
            <p:ph type="pic" sz="quarter" idx="14"/>
          </p:nvPr>
        </p:nvSpPr>
        <p:spPr>
          <a:xfrm>
            <a:off x="14630400" y="5257800"/>
            <a:ext cx="3657600" cy="3657600"/>
          </a:xfrm>
          <a:custGeom>
            <a:avLst/>
            <a:gdLst>
              <a:gd name="connsiteX0" fmla="*/ 0 w 3657600"/>
              <a:gd name="connsiteY0" fmla="*/ 0 h 3657600"/>
              <a:gd name="connsiteX1" fmla="*/ 3657600 w 3657600"/>
              <a:gd name="connsiteY1" fmla="*/ 0 h 3657600"/>
              <a:gd name="connsiteX2" fmla="*/ 3657600 w 3657600"/>
              <a:gd name="connsiteY2" fmla="*/ 3657600 h 3657600"/>
              <a:gd name="connsiteX3" fmla="*/ 0 w 3657600"/>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657600" h="3657600">
                <a:moveTo>
                  <a:pt x="0" y="0"/>
                </a:moveTo>
                <a:lnTo>
                  <a:pt x="3657600" y="0"/>
                </a:lnTo>
                <a:lnTo>
                  <a:pt x="3657600" y="3657600"/>
                </a:lnTo>
                <a:lnTo>
                  <a:pt x="0" y="3657600"/>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982650914"/>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Conten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827088" y="3348990"/>
            <a:ext cx="4026405" cy="4026405"/>
          </a:xfrm>
          <a:custGeom>
            <a:avLst/>
            <a:gdLst>
              <a:gd name="connsiteX0" fmla="*/ 0 w 4026405"/>
              <a:gd name="connsiteY0" fmla="*/ 0 h 4026405"/>
              <a:gd name="connsiteX1" fmla="*/ 4026405 w 4026405"/>
              <a:gd name="connsiteY1" fmla="*/ 0 h 4026405"/>
              <a:gd name="connsiteX2" fmla="*/ 4026405 w 4026405"/>
              <a:gd name="connsiteY2" fmla="*/ 4026405 h 4026405"/>
              <a:gd name="connsiteX3" fmla="*/ 0 w 4026405"/>
              <a:gd name="connsiteY3" fmla="*/ 4026405 h 4026405"/>
            </a:gdLst>
            <a:ahLst/>
            <a:cxnLst>
              <a:cxn ang="0">
                <a:pos x="connsiteX0" y="connsiteY0"/>
              </a:cxn>
              <a:cxn ang="0">
                <a:pos x="connsiteX1" y="connsiteY1"/>
              </a:cxn>
              <a:cxn ang="0">
                <a:pos x="connsiteX2" y="connsiteY2"/>
              </a:cxn>
              <a:cxn ang="0">
                <a:pos x="connsiteX3" y="connsiteY3"/>
              </a:cxn>
            </a:cxnLst>
            <a:rect l="l" t="t" r="r" b="b"/>
            <a:pathLst>
              <a:path w="4026405" h="4026405">
                <a:moveTo>
                  <a:pt x="0" y="0"/>
                </a:moveTo>
                <a:lnTo>
                  <a:pt x="4026405" y="0"/>
                </a:lnTo>
                <a:lnTo>
                  <a:pt x="4026405" y="4026405"/>
                </a:lnTo>
                <a:lnTo>
                  <a:pt x="0" y="4026405"/>
                </a:lnTo>
                <a:close/>
              </a:path>
            </a:pathLst>
          </a:custGeom>
          <a:solidFill>
            <a:schemeClr val="bg1">
              <a:lumMod val="75000"/>
            </a:schemeClr>
          </a:solidFill>
        </p:spPr>
        <p:txBody>
          <a:bodyPr wrap="square">
            <a:noAutofit/>
          </a:bodyPr>
          <a:lstStyle/>
          <a:p>
            <a:endParaRPr lang="zh-CN" altLang="en-US"/>
          </a:p>
        </p:txBody>
      </p:sp>
      <p:sp>
        <p:nvSpPr>
          <p:cNvPr id="15" name="Picture Placeholder 14"/>
          <p:cNvSpPr>
            <a:spLocks noGrp="1"/>
          </p:cNvSpPr>
          <p:nvPr>
            <p:ph type="pic" sz="quarter" idx="11"/>
          </p:nvPr>
        </p:nvSpPr>
        <p:spPr>
          <a:xfrm>
            <a:off x="5030090" y="3348990"/>
            <a:ext cx="4026405" cy="4026405"/>
          </a:xfrm>
          <a:custGeom>
            <a:avLst/>
            <a:gdLst>
              <a:gd name="connsiteX0" fmla="*/ 0 w 4026405"/>
              <a:gd name="connsiteY0" fmla="*/ 0 h 4026405"/>
              <a:gd name="connsiteX1" fmla="*/ 4026405 w 4026405"/>
              <a:gd name="connsiteY1" fmla="*/ 0 h 4026405"/>
              <a:gd name="connsiteX2" fmla="*/ 4026405 w 4026405"/>
              <a:gd name="connsiteY2" fmla="*/ 4026405 h 4026405"/>
              <a:gd name="connsiteX3" fmla="*/ 0 w 4026405"/>
              <a:gd name="connsiteY3" fmla="*/ 4026405 h 4026405"/>
            </a:gdLst>
            <a:ahLst/>
            <a:cxnLst>
              <a:cxn ang="0">
                <a:pos x="connsiteX0" y="connsiteY0"/>
              </a:cxn>
              <a:cxn ang="0">
                <a:pos x="connsiteX1" y="connsiteY1"/>
              </a:cxn>
              <a:cxn ang="0">
                <a:pos x="connsiteX2" y="connsiteY2"/>
              </a:cxn>
              <a:cxn ang="0">
                <a:pos x="connsiteX3" y="connsiteY3"/>
              </a:cxn>
            </a:cxnLst>
            <a:rect l="l" t="t" r="r" b="b"/>
            <a:pathLst>
              <a:path w="4026405" h="4026405">
                <a:moveTo>
                  <a:pt x="0" y="0"/>
                </a:moveTo>
                <a:lnTo>
                  <a:pt x="4026405" y="0"/>
                </a:lnTo>
                <a:lnTo>
                  <a:pt x="4026405" y="4026405"/>
                </a:lnTo>
                <a:lnTo>
                  <a:pt x="0" y="4026405"/>
                </a:lnTo>
                <a:close/>
              </a:path>
            </a:pathLst>
          </a:custGeom>
          <a:solidFill>
            <a:schemeClr val="bg1">
              <a:lumMod val="75000"/>
            </a:schemeClr>
          </a:solidFill>
        </p:spPr>
        <p:txBody>
          <a:bodyPr wrap="square">
            <a:noAutofit/>
          </a:bodyPr>
          <a:lstStyle/>
          <a:p>
            <a:endParaRPr lang="zh-CN" altLang="en-US"/>
          </a:p>
        </p:txBody>
      </p:sp>
      <p:sp>
        <p:nvSpPr>
          <p:cNvPr id="16" name="Picture Placeholder 15"/>
          <p:cNvSpPr>
            <a:spLocks noGrp="1"/>
          </p:cNvSpPr>
          <p:nvPr>
            <p:ph type="pic" sz="quarter" idx="12"/>
          </p:nvPr>
        </p:nvSpPr>
        <p:spPr>
          <a:xfrm>
            <a:off x="9233092" y="3348990"/>
            <a:ext cx="4026405" cy="4026405"/>
          </a:xfrm>
          <a:custGeom>
            <a:avLst/>
            <a:gdLst>
              <a:gd name="connsiteX0" fmla="*/ 0 w 4026405"/>
              <a:gd name="connsiteY0" fmla="*/ 0 h 4026405"/>
              <a:gd name="connsiteX1" fmla="*/ 4026405 w 4026405"/>
              <a:gd name="connsiteY1" fmla="*/ 0 h 4026405"/>
              <a:gd name="connsiteX2" fmla="*/ 4026405 w 4026405"/>
              <a:gd name="connsiteY2" fmla="*/ 4026405 h 4026405"/>
              <a:gd name="connsiteX3" fmla="*/ 0 w 4026405"/>
              <a:gd name="connsiteY3" fmla="*/ 4026405 h 4026405"/>
            </a:gdLst>
            <a:ahLst/>
            <a:cxnLst>
              <a:cxn ang="0">
                <a:pos x="connsiteX0" y="connsiteY0"/>
              </a:cxn>
              <a:cxn ang="0">
                <a:pos x="connsiteX1" y="connsiteY1"/>
              </a:cxn>
              <a:cxn ang="0">
                <a:pos x="connsiteX2" y="connsiteY2"/>
              </a:cxn>
              <a:cxn ang="0">
                <a:pos x="connsiteX3" y="connsiteY3"/>
              </a:cxn>
            </a:cxnLst>
            <a:rect l="l" t="t" r="r" b="b"/>
            <a:pathLst>
              <a:path w="4026405" h="4026405">
                <a:moveTo>
                  <a:pt x="0" y="0"/>
                </a:moveTo>
                <a:lnTo>
                  <a:pt x="4026405" y="0"/>
                </a:lnTo>
                <a:lnTo>
                  <a:pt x="4026405" y="4026405"/>
                </a:lnTo>
                <a:lnTo>
                  <a:pt x="0" y="4026405"/>
                </a:lnTo>
                <a:close/>
              </a:path>
            </a:pathLst>
          </a:custGeom>
          <a:solidFill>
            <a:schemeClr val="bg1">
              <a:lumMod val="75000"/>
            </a:schemeClr>
          </a:solidFill>
        </p:spPr>
        <p:txBody>
          <a:bodyPr wrap="square">
            <a:noAutofit/>
          </a:bodyPr>
          <a:lstStyle/>
          <a:p>
            <a:endParaRPr lang="zh-CN" altLang="en-US"/>
          </a:p>
        </p:txBody>
      </p:sp>
      <p:sp>
        <p:nvSpPr>
          <p:cNvPr id="17" name="Picture Placeholder 16"/>
          <p:cNvSpPr>
            <a:spLocks noGrp="1"/>
          </p:cNvSpPr>
          <p:nvPr>
            <p:ph type="pic" sz="quarter" idx="13"/>
          </p:nvPr>
        </p:nvSpPr>
        <p:spPr>
          <a:xfrm>
            <a:off x="13436095" y="3348990"/>
            <a:ext cx="4026405" cy="4026405"/>
          </a:xfrm>
          <a:custGeom>
            <a:avLst/>
            <a:gdLst>
              <a:gd name="connsiteX0" fmla="*/ 0 w 4026405"/>
              <a:gd name="connsiteY0" fmla="*/ 0 h 4026405"/>
              <a:gd name="connsiteX1" fmla="*/ 4026405 w 4026405"/>
              <a:gd name="connsiteY1" fmla="*/ 0 h 4026405"/>
              <a:gd name="connsiteX2" fmla="*/ 4026405 w 4026405"/>
              <a:gd name="connsiteY2" fmla="*/ 4026405 h 4026405"/>
              <a:gd name="connsiteX3" fmla="*/ 0 w 4026405"/>
              <a:gd name="connsiteY3" fmla="*/ 4026405 h 4026405"/>
            </a:gdLst>
            <a:ahLst/>
            <a:cxnLst>
              <a:cxn ang="0">
                <a:pos x="connsiteX0" y="connsiteY0"/>
              </a:cxn>
              <a:cxn ang="0">
                <a:pos x="connsiteX1" y="connsiteY1"/>
              </a:cxn>
              <a:cxn ang="0">
                <a:pos x="connsiteX2" y="connsiteY2"/>
              </a:cxn>
              <a:cxn ang="0">
                <a:pos x="connsiteX3" y="connsiteY3"/>
              </a:cxn>
            </a:cxnLst>
            <a:rect l="l" t="t" r="r" b="b"/>
            <a:pathLst>
              <a:path w="4026405" h="4026405">
                <a:moveTo>
                  <a:pt x="0" y="0"/>
                </a:moveTo>
                <a:lnTo>
                  <a:pt x="4026405" y="0"/>
                </a:lnTo>
                <a:lnTo>
                  <a:pt x="4026405" y="4026405"/>
                </a:lnTo>
                <a:lnTo>
                  <a:pt x="0" y="4026405"/>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3890153713"/>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562727" y="0"/>
            <a:ext cx="6725273" cy="10287000"/>
          </a:xfrm>
          <a:custGeom>
            <a:avLst/>
            <a:gdLst>
              <a:gd name="connsiteX0" fmla="*/ 0 w 6725273"/>
              <a:gd name="connsiteY0" fmla="*/ 0 h 10287000"/>
              <a:gd name="connsiteX1" fmla="*/ 6725273 w 6725273"/>
              <a:gd name="connsiteY1" fmla="*/ 0 h 10287000"/>
              <a:gd name="connsiteX2" fmla="*/ 6725273 w 6725273"/>
              <a:gd name="connsiteY2" fmla="*/ 10287000 h 10287000"/>
              <a:gd name="connsiteX3" fmla="*/ 0 w 6725273"/>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6725273" h="10287000">
                <a:moveTo>
                  <a:pt x="0" y="0"/>
                </a:moveTo>
                <a:lnTo>
                  <a:pt x="6725273" y="0"/>
                </a:lnTo>
                <a:lnTo>
                  <a:pt x="6725273" y="10287000"/>
                </a:lnTo>
                <a:lnTo>
                  <a:pt x="0" y="10287000"/>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2643454716"/>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Content">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12599263" y="2455404"/>
            <a:ext cx="4070856" cy="4070854"/>
          </a:xfrm>
          <a:custGeom>
            <a:avLst/>
            <a:gdLst>
              <a:gd name="connsiteX0" fmla="*/ 0 w 4070856"/>
              <a:gd name="connsiteY0" fmla="*/ 0 h 4070854"/>
              <a:gd name="connsiteX1" fmla="*/ 4070856 w 4070856"/>
              <a:gd name="connsiteY1" fmla="*/ 0 h 4070854"/>
              <a:gd name="connsiteX2" fmla="*/ 4070856 w 4070856"/>
              <a:gd name="connsiteY2" fmla="*/ 4070854 h 4070854"/>
              <a:gd name="connsiteX3" fmla="*/ 0 w 4070856"/>
              <a:gd name="connsiteY3" fmla="*/ 4070854 h 4070854"/>
            </a:gdLst>
            <a:ahLst/>
            <a:cxnLst>
              <a:cxn ang="0">
                <a:pos x="connsiteX0" y="connsiteY0"/>
              </a:cxn>
              <a:cxn ang="0">
                <a:pos x="connsiteX1" y="connsiteY1"/>
              </a:cxn>
              <a:cxn ang="0">
                <a:pos x="connsiteX2" y="connsiteY2"/>
              </a:cxn>
              <a:cxn ang="0">
                <a:pos x="connsiteX3" y="connsiteY3"/>
              </a:cxn>
            </a:cxnLst>
            <a:rect l="l" t="t" r="r" b="b"/>
            <a:pathLst>
              <a:path w="4070856" h="4070854">
                <a:moveTo>
                  <a:pt x="0" y="0"/>
                </a:moveTo>
                <a:lnTo>
                  <a:pt x="4070856" y="0"/>
                </a:lnTo>
                <a:lnTo>
                  <a:pt x="4070856" y="4070854"/>
                </a:lnTo>
                <a:lnTo>
                  <a:pt x="0" y="4070854"/>
                </a:lnTo>
                <a:close/>
              </a:path>
            </a:pathLst>
          </a:custGeom>
          <a:solidFill>
            <a:schemeClr val="bg1">
              <a:lumMod val="75000"/>
            </a:schemeClr>
          </a:solidFill>
        </p:spPr>
        <p:txBody>
          <a:bodyPr wrap="square">
            <a:noAutofit/>
          </a:bodyPr>
          <a:lstStyle/>
          <a:p>
            <a:endParaRPr lang="zh-CN" altLang="en-US"/>
          </a:p>
        </p:txBody>
      </p:sp>
      <p:sp>
        <p:nvSpPr>
          <p:cNvPr id="10" name="Picture Placeholder 9"/>
          <p:cNvSpPr>
            <a:spLocks noGrp="1"/>
          </p:cNvSpPr>
          <p:nvPr>
            <p:ph type="pic" sz="quarter" idx="10"/>
          </p:nvPr>
        </p:nvSpPr>
        <p:spPr>
          <a:xfrm>
            <a:off x="7108572" y="2455404"/>
            <a:ext cx="4070856" cy="4070854"/>
          </a:xfrm>
          <a:custGeom>
            <a:avLst/>
            <a:gdLst>
              <a:gd name="connsiteX0" fmla="*/ 0 w 4070856"/>
              <a:gd name="connsiteY0" fmla="*/ 0 h 4070854"/>
              <a:gd name="connsiteX1" fmla="*/ 4070856 w 4070856"/>
              <a:gd name="connsiteY1" fmla="*/ 0 h 4070854"/>
              <a:gd name="connsiteX2" fmla="*/ 4070856 w 4070856"/>
              <a:gd name="connsiteY2" fmla="*/ 4070854 h 4070854"/>
              <a:gd name="connsiteX3" fmla="*/ 0 w 4070856"/>
              <a:gd name="connsiteY3" fmla="*/ 4070854 h 4070854"/>
            </a:gdLst>
            <a:ahLst/>
            <a:cxnLst>
              <a:cxn ang="0">
                <a:pos x="connsiteX0" y="connsiteY0"/>
              </a:cxn>
              <a:cxn ang="0">
                <a:pos x="connsiteX1" y="connsiteY1"/>
              </a:cxn>
              <a:cxn ang="0">
                <a:pos x="connsiteX2" y="connsiteY2"/>
              </a:cxn>
              <a:cxn ang="0">
                <a:pos x="connsiteX3" y="connsiteY3"/>
              </a:cxn>
            </a:cxnLst>
            <a:rect l="l" t="t" r="r" b="b"/>
            <a:pathLst>
              <a:path w="4070856" h="4070854">
                <a:moveTo>
                  <a:pt x="0" y="0"/>
                </a:moveTo>
                <a:lnTo>
                  <a:pt x="4070856" y="0"/>
                </a:lnTo>
                <a:lnTo>
                  <a:pt x="4070856" y="4070854"/>
                </a:lnTo>
                <a:lnTo>
                  <a:pt x="0" y="4070854"/>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789725746"/>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27-Content">
    <p:spTree>
      <p:nvGrpSpPr>
        <p:cNvPr id="1" name=""/>
        <p:cNvGrpSpPr/>
        <p:nvPr/>
      </p:nvGrpSpPr>
      <p:grpSpPr>
        <a:xfrm>
          <a:off x="0" y="0"/>
          <a:ext cx="0" cy="0"/>
          <a:chOff x="0" y="0"/>
          <a:chExt cx="0" cy="0"/>
        </a:xfrm>
      </p:grpSpPr>
      <p:sp>
        <p:nvSpPr>
          <p:cNvPr id="8" name="Picture Placeholder 8"/>
          <p:cNvSpPr>
            <a:spLocks noGrp="1"/>
          </p:cNvSpPr>
          <p:nvPr>
            <p:ph type="pic" sz="quarter" idx="10"/>
          </p:nvPr>
        </p:nvSpPr>
        <p:spPr>
          <a:xfrm>
            <a:off x="0" y="0"/>
            <a:ext cx="9144000" cy="10287000"/>
          </a:xfrm>
          <a:custGeom>
            <a:avLst/>
            <a:gdLst>
              <a:gd name="connsiteX0" fmla="*/ 0 w 9144000"/>
              <a:gd name="connsiteY0" fmla="*/ 0 h 10287000"/>
              <a:gd name="connsiteX1" fmla="*/ 9144000 w 9144000"/>
              <a:gd name="connsiteY1" fmla="*/ 0 h 10287000"/>
              <a:gd name="connsiteX2" fmla="*/ 9144000 w 9144000"/>
              <a:gd name="connsiteY2" fmla="*/ 10287000 h 10287000"/>
              <a:gd name="connsiteX3" fmla="*/ 0 w 914400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44000" h="10287000">
                <a:moveTo>
                  <a:pt x="0" y="0"/>
                </a:moveTo>
                <a:lnTo>
                  <a:pt x="9144000" y="0"/>
                </a:lnTo>
                <a:lnTo>
                  <a:pt x="9144000" y="10287000"/>
                </a:lnTo>
                <a:lnTo>
                  <a:pt x="0" y="10287000"/>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2614019812"/>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Content">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9144000" y="823913"/>
            <a:ext cx="6872748" cy="8639175"/>
          </a:xfrm>
          <a:custGeom>
            <a:avLst/>
            <a:gdLst>
              <a:gd name="connsiteX0" fmla="*/ 0 w 6872748"/>
              <a:gd name="connsiteY0" fmla="*/ 0 h 8639175"/>
              <a:gd name="connsiteX1" fmla="*/ 6872748 w 6872748"/>
              <a:gd name="connsiteY1" fmla="*/ 0 h 8639175"/>
              <a:gd name="connsiteX2" fmla="*/ 6872748 w 6872748"/>
              <a:gd name="connsiteY2" fmla="*/ 8639175 h 8639175"/>
              <a:gd name="connsiteX3" fmla="*/ 0 w 6872748"/>
              <a:gd name="connsiteY3" fmla="*/ 8639175 h 8639175"/>
            </a:gdLst>
            <a:ahLst/>
            <a:cxnLst>
              <a:cxn ang="0">
                <a:pos x="connsiteX0" y="connsiteY0"/>
              </a:cxn>
              <a:cxn ang="0">
                <a:pos x="connsiteX1" y="connsiteY1"/>
              </a:cxn>
              <a:cxn ang="0">
                <a:pos x="connsiteX2" y="connsiteY2"/>
              </a:cxn>
              <a:cxn ang="0">
                <a:pos x="connsiteX3" y="connsiteY3"/>
              </a:cxn>
            </a:cxnLst>
            <a:rect l="l" t="t" r="r" b="b"/>
            <a:pathLst>
              <a:path w="6872748" h="8639175">
                <a:moveTo>
                  <a:pt x="0" y="0"/>
                </a:moveTo>
                <a:lnTo>
                  <a:pt x="6872748" y="0"/>
                </a:lnTo>
                <a:lnTo>
                  <a:pt x="6872748" y="8639175"/>
                </a:lnTo>
                <a:lnTo>
                  <a:pt x="0" y="8639175"/>
                </a:lnTo>
                <a:close/>
              </a:path>
            </a:pathLst>
          </a:custGeom>
          <a:solidFill>
            <a:schemeClr val="bg1">
              <a:lumMod val="65000"/>
            </a:schemeClr>
          </a:solidFill>
        </p:spPr>
        <p:txBody>
          <a:bodyPr wrap="square">
            <a:noAutofit/>
          </a:bodyPr>
          <a:lstStyle/>
          <a:p>
            <a:endParaRPr lang="zh-CN" altLang="en-US"/>
          </a:p>
        </p:txBody>
      </p:sp>
      <p:sp>
        <p:nvSpPr>
          <p:cNvPr id="10" name="Picture Placeholder 9"/>
          <p:cNvSpPr>
            <a:spLocks noGrp="1"/>
          </p:cNvSpPr>
          <p:nvPr>
            <p:ph type="pic" sz="quarter" idx="10"/>
          </p:nvPr>
        </p:nvSpPr>
        <p:spPr>
          <a:xfrm>
            <a:off x="2271252" y="823913"/>
            <a:ext cx="6872748" cy="8639175"/>
          </a:xfrm>
          <a:custGeom>
            <a:avLst/>
            <a:gdLst>
              <a:gd name="connsiteX0" fmla="*/ 0 w 6872748"/>
              <a:gd name="connsiteY0" fmla="*/ 0 h 8639175"/>
              <a:gd name="connsiteX1" fmla="*/ 6872748 w 6872748"/>
              <a:gd name="connsiteY1" fmla="*/ 0 h 8639175"/>
              <a:gd name="connsiteX2" fmla="*/ 6872748 w 6872748"/>
              <a:gd name="connsiteY2" fmla="*/ 8639175 h 8639175"/>
              <a:gd name="connsiteX3" fmla="*/ 0 w 6872748"/>
              <a:gd name="connsiteY3" fmla="*/ 8639175 h 8639175"/>
            </a:gdLst>
            <a:ahLst/>
            <a:cxnLst>
              <a:cxn ang="0">
                <a:pos x="connsiteX0" y="connsiteY0"/>
              </a:cxn>
              <a:cxn ang="0">
                <a:pos x="connsiteX1" y="connsiteY1"/>
              </a:cxn>
              <a:cxn ang="0">
                <a:pos x="connsiteX2" y="connsiteY2"/>
              </a:cxn>
              <a:cxn ang="0">
                <a:pos x="connsiteX3" y="connsiteY3"/>
              </a:cxn>
            </a:cxnLst>
            <a:rect l="l" t="t" r="r" b="b"/>
            <a:pathLst>
              <a:path w="6872748" h="8639175">
                <a:moveTo>
                  <a:pt x="0" y="0"/>
                </a:moveTo>
                <a:lnTo>
                  <a:pt x="6872748" y="0"/>
                </a:lnTo>
                <a:lnTo>
                  <a:pt x="6872748" y="8639175"/>
                </a:lnTo>
                <a:lnTo>
                  <a:pt x="0" y="8639175"/>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3196590500"/>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Cov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3"/>
            <a:ext cx="12705463" cy="10286999"/>
          </a:xfrm>
          <a:custGeom>
            <a:avLst/>
            <a:gdLst>
              <a:gd name="connsiteX0" fmla="*/ 0 w 12705463"/>
              <a:gd name="connsiteY0" fmla="*/ 0 h 10286999"/>
              <a:gd name="connsiteX1" fmla="*/ 2418463 w 12705463"/>
              <a:gd name="connsiteY1" fmla="*/ 0 h 10286999"/>
              <a:gd name="connsiteX2" fmla="*/ 12705463 w 12705463"/>
              <a:gd name="connsiteY2" fmla="*/ 10286999 h 10286999"/>
              <a:gd name="connsiteX3" fmla="*/ 0 w 12705463"/>
              <a:gd name="connsiteY3" fmla="*/ 10286999 h 10286999"/>
            </a:gdLst>
            <a:ahLst/>
            <a:cxnLst>
              <a:cxn ang="0">
                <a:pos x="connsiteX0" y="connsiteY0"/>
              </a:cxn>
              <a:cxn ang="0">
                <a:pos x="connsiteX1" y="connsiteY1"/>
              </a:cxn>
              <a:cxn ang="0">
                <a:pos x="connsiteX2" y="connsiteY2"/>
              </a:cxn>
              <a:cxn ang="0">
                <a:pos x="connsiteX3" y="connsiteY3"/>
              </a:cxn>
            </a:cxnLst>
            <a:rect l="l" t="t" r="r" b="b"/>
            <a:pathLst>
              <a:path w="12705463" h="10286999">
                <a:moveTo>
                  <a:pt x="0" y="0"/>
                </a:moveTo>
                <a:lnTo>
                  <a:pt x="2418463" y="0"/>
                </a:lnTo>
                <a:lnTo>
                  <a:pt x="12705463" y="10286999"/>
                </a:lnTo>
                <a:lnTo>
                  <a:pt x="0" y="10286999"/>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277775546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881420" y="823914"/>
            <a:ext cx="5869858" cy="8639175"/>
          </a:xfrm>
          <a:custGeom>
            <a:avLst/>
            <a:gdLst>
              <a:gd name="connsiteX0" fmla="*/ 0 w 5869858"/>
              <a:gd name="connsiteY0" fmla="*/ 0 h 8639175"/>
              <a:gd name="connsiteX1" fmla="*/ 5869858 w 5869858"/>
              <a:gd name="connsiteY1" fmla="*/ 0 h 8639175"/>
              <a:gd name="connsiteX2" fmla="*/ 5869858 w 5869858"/>
              <a:gd name="connsiteY2" fmla="*/ 8639175 h 8639175"/>
              <a:gd name="connsiteX3" fmla="*/ 0 w 5869858"/>
              <a:gd name="connsiteY3" fmla="*/ 8639175 h 8639175"/>
            </a:gdLst>
            <a:ahLst/>
            <a:cxnLst>
              <a:cxn ang="0">
                <a:pos x="connsiteX0" y="connsiteY0"/>
              </a:cxn>
              <a:cxn ang="0">
                <a:pos x="connsiteX1" y="connsiteY1"/>
              </a:cxn>
              <a:cxn ang="0">
                <a:pos x="connsiteX2" y="connsiteY2"/>
              </a:cxn>
              <a:cxn ang="0">
                <a:pos x="connsiteX3" y="connsiteY3"/>
              </a:cxn>
            </a:cxnLst>
            <a:rect l="l" t="t" r="r" b="b"/>
            <a:pathLst>
              <a:path w="5869858" h="8639175">
                <a:moveTo>
                  <a:pt x="0" y="0"/>
                </a:moveTo>
                <a:lnTo>
                  <a:pt x="5869858" y="0"/>
                </a:lnTo>
                <a:lnTo>
                  <a:pt x="5869858" y="8639175"/>
                </a:lnTo>
                <a:lnTo>
                  <a:pt x="0" y="8639175"/>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52679506"/>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Content">
    <p:spTree>
      <p:nvGrpSpPr>
        <p:cNvPr id="1" name=""/>
        <p:cNvGrpSpPr/>
        <p:nvPr/>
      </p:nvGrpSpPr>
      <p:grpSpPr>
        <a:xfrm>
          <a:off x="0" y="0"/>
          <a:ext cx="0" cy="0"/>
          <a:chOff x="0" y="0"/>
          <a:chExt cx="0" cy="0"/>
        </a:xfrm>
      </p:grpSpPr>
      <p:sp>
        <p:nvSpPr>
          <p:cNvPr id="17" name="Picture Placeholder 16"/>
          <p:cNvSpPr>
            <a:spLocks noGrp="1"/>
          </p:cNvSpPr>
          <p:nvPr>
            <p:ph type="pic" sz="quarter" idx="11"/>
          </p:nvPr>
        </p:nvSpPr>
        <p:spPr>
          <a:xfrm>
            <a:off x="827088" y="5193551"/>
            <a:ext cx="2685805" cy="4269537"/>
          </a:xfrm>
          <a:custGeom>
            <a:avLst/>
            <a:gdLst>
              <a:gd name="connsiteX0" fmla="*/ 0 w 2685805"/>
              <a:gd name="connsiteY0" fmla="*/ 0 h 4269537"/>
              <a:gd name="connsiteX1" fmla="*/ 2685805 w 2685805"/>
              <a:gd name="connsiteY1" fmla="*/ 0 h 4269537"/>
              <a:gd name="connsiteX2" fmla="*/ 2685805 w 2685805"/>
              <a:gd name="connsiteY2" fmla="*/ 4269537 h 4269537"/>
              <a:gd name="connsiteX3" fmla="*/ 0 w 2685805"/>
              <a:gd name="connsiteY3" fmla="*/ 4269537 h 4269537"/>
            </a:gdLst>
            <a:ahLst/>
            <a:cxnLst>
              <a:cxn ang="0">
                <a:pos x="connsiteX0" y="connsiteY0"/>
              </a:cxn>
              <a:cxn ang="0">
                <a:pos x="connsiteX1" y="connsiteY1"/>
              </a:cxn>
              <a:cxn ang="0">
                <a:pos x="connsiteX2" y="connsiteY2"/>
              </a:cxn>
              <a:cxn ang="0">
                <a:pos x="connsiteX3" y="connsiteY3"/>
              </a:cxn>
            </a:cxnLst>
            <a:rect l="l" t="t" r="r" b="b"/>
            <a:pathLst>
              <a:path w="2685805" h="4269537">
                <a:moveTo>
                  <a:pt x="0" y="0"/>
                </a:moveTo>
                <a:lnTo>
                  <a:pt x="2685805" y="0"/>
                </a:lnTo>
                <a:lnTo>
                  <a:pt x="2685805" y="4269537"/>
                </a:lnTo>
                <a:lnTo>
                  <a:pt x="0" y="4269537"/>
                </a:lnTo>
                <a:close/>
              </a:path>
            </a:pathLst>
          </a:custGeom>
          <a:solidFill>
            <a:schemeClr val="bg1">
              <a:lumMod val="75000"/>
            </a:schemeClr>
          </a:solidFill>
        </p:spPr>
        <p:txBody>
          <a:bodyPr wrap="square">
            <a:noAutofit/>
          </a:bodyPr>
          <a:lstStyle/>
          <a:p>
            <a:endParaRPr lang="zh-CN" altLang="en-US"/>
          </a:p>
        </p:txBody>
      </p:sp>
      <p:sp>
        <p:nvSpPr>
          <p:cNvPr id="18" name="Picture Placeholder 17"/>
          <p:cNvSpPr>
            <a:spLocks noGrp="1"/>
          </p:cNvSpPr>
          <p:nvPr>
            <p:ph type="pic" sz="quarter" idx="12"/>
          </p:nvPr>
        </p:nvSpPr>
        <p:spPr>
          <a:xfrm>
            <a:off x="3642642" y="5193551"/>
            <a:ext cx="2685805" cy="4269537"/>
          </a:xfrm>
          <a:custGeom>
            <a:avLst/>
            <a:gdLst>
              <a:gd name="connsiteX0" fmla="*/ 0 w 2685805"/>
              <a:gd name="connsiteY0" fmla="*/ 0 h 4269537"/>
              <a:gd name="connsiteX1" fmla="*/ 2685805 w 2685805"/>
              <a:gd name="connsiteY1" fmla="*/ 0 h 4269537"/>
              <a:gd name="connsiteX2" fmla="*/ 2685805 w 2685805"/>
              <a:gd name="connsiteY2" fmla="*/ 4269537 h 4269537"/>
              <a:gd name="connsiteX3" fmla="*/ 0 w 2685805"/>
              <a:gd name="connsiteY3" fmla="*/ 4269537 h 4269537"/>
            </a:gdLst>
            <a:ahLst/>
            <a:cxnLst>
              <a:cxn ang="0">
                <a:pos x="connsiteX0" y="connsiteY0"/>
              </a:cxn>
              <a:cxn ang="0">
                <a:pos x="connsiteX1" y="connsiteY1"/>
              </a:cxn>
              <a:cxn ang="0">
                <a:pos x="connsiteX2" y="connsiteY2"/>
              </a:cxn>
              <a:cxn ang="0">
                <a:pos x="connsiteX3" y="connsiteY3"/>
              </a:cxn>
            </a:cxnLst>
            <a:rect l="l" t="t" r="r" b="b"/>
            <a:pathLst>
              <a:path w="2685805" h="4269537">
                <a:moveTo>
                  <a:pt x="0" y="0"/>
                </a:moveTo>
                <a:lnTo>
                  <a:pt x="2685805" y="0"/>
                </a:lnTo>
                <a:lnTo>
                  <a:pt x="2685805" y="4269537"/>
                </a:lnTo>
                <a:lnTo>
                  <a:pt x="0" y="4269537"/>
                </a:lnTo>
                <a:close/>
              </a:path>
            </a:pathLst>
          </a:custGeom>
          <a:solidFill>
            <a:schemeClr val="bg1">
              <a:lumMod val="75000"/>
            </a:schemeClr>
          </a:solidFill>
        </p:spPr>
        <p:txBody>
          <a:bodyPr wrap="square">
            <a:noAutofit/>
          </a:bodyPr>
          <a:lstStyle/>
          <a:p>
            <a:endParaRPr lang="zh-CN" altLang="en-US"/>
          </a:p>
        </p:txBody>
      </p:sp>
      <p:sp>
        <p:nvSpPr>
          <p:cNvPr id="19" name="Picture Placeholder 18"/>
          <p:cNvSpPr>
            <a:spLocks noGrp="1"/>
          </p:cNvSpPr>
          <p:nvPr>
            <p:ph type="pic" sz="quarter" idx="13"/>
          </p:nvPr>
        </p:nvSpPr>
        <p:spPr>
          <a:xfrm>
            <a:off x="6458195" y="5193551"/>
            <a:ext cx="2685805" cy="4269537"/>
          </a:xfrm>
          <a:custGeom>
            <a:avLst/>
            <a:gdLst>
              <a:gd name="connsiteX0" fmla="*/ 0 w 2685805"/>
              <a:gd name="connsiteY0" fmla="*/ 0 h 4269537"/>
              <a:gd name="connsiteX1" fmla="*/ 2685805 w 2685805"/>
              <a:gd name="connsiteY1" fmla="*/ 0 h 4269537"/>
              <a:gd name="connsiteX2" fmla="*/ 2685805 w 2685805"/>
              <a:gd name="connsiteY2" fmla="*/ 4269537 h 4269537"/>
              <a:gd name="connsiteX3" fmla="*/ 0 w 2685805"/>
              <a:gd name="connsiteY3" fmla="*/ 4269537 h 4269537"/>
            </a:gdLst>
            <a:ahLst/>
            <a:cxnLst>
              <a:cxn ang="0">
                <a:pos x="connsiteX0" y="connsiteY0"/>
              </a:cxn>
              <a:cxn ang="0">
                <a:pos x="connsiteX1" y="connsiteY1"/>
              </a:cxn>
              <a:cxn ang="0">
                <a:pos x="connsiteX2" y="connsiteY2"/>
              </a:cxn>
              <a:cxn ang="0">
                <a:pos x="connsiteX3" y="connsiteY3"/>
              </a:cxn>
            </a:cxnLst>
            <a:rect l="l" t="t" r="r" b="b"/>
            <a:pathLst>
              <a:path w="2685805" h="4269537">
                <a:moveTo>
                  <a:pt x="0" y="0"/>
                </a:moveTo>
                <a:lnTo>
                  <a:pt x="2685805" y="0"/>
                </a:lnTo>
                <a:lnTo>
                  <a:pt x="2685805" y="4269537"/>
                </a:lnTo>
                <a:lnTo>
                  <a:pt x="0" y="4269537"/>
                </a:lnTo>
                <a:close/>
              </a:path>
            </a:pathLst>
          </a:custGeom>
          <a:solidFill>
            <a:schemeClr val="bg1">
              <a:lumMod val="75000"/>
            </a:schemeClr>
          </a:solidFill>
        </p:spPr>
        <p:txBody>
          <a:bodyPr wrap="square">
            <a:noAutofit/>
          </a:bodyPr>
          <a:lstStyle/>
          <a:p>
            <a:endParaRPr lang="zh-CN" altLang="en-US"/>
          </a:p>
        </p:txBody>
      </p:sp>
      <p:sp>
        <p:nvSpPr>
          <p:cNvPr id="15" name="Picture Placeholder 14"/>
          <p:cNvSpPr>
            <a:spLocks noGrp="1"/>
          </p:cNvSpPr>
          <p:nvPr>
            <p:ph type="pic" sz="quarter" idx="10"/>
          </p:nvPr>
        </p:nvSpPr>
        <p:spPr>
          <a:xfrm>
            <a:off x="827088" y="823913"/>
            <a:ext cx="8316912" cy="4269537"/>
          </a:xfrm>
          <a:custGeom>
            <a:avLst/>
            <a:gdLst>
              <a:gd name="connsiteX0" fmla="*/ 0 w 8316912"/>
              <a:gd name="connsiteY0" fmla="*/ 0 h 4269537"/>
              <a:gd name="connsiteX1" fmla="*/ 8316912 w 8316912"/>
              <a:gd name="connsiteY1" fmla="*/ 0 h 4269537"/>
              <a:gd name="connsiteX2" fmla="*/ 8316912 w 8316912"/>
              <a:gd name="connsiteY2" fmla="*/ 4269537 h 4269537"/>
              <a:gd name="connsiteX3" fmla="*/ 0 w 8316912"/>
              <a:gd name="connsiteY3" fmla="*/ 4269537 h 4269537"/>
            </a:gdLst>
            <a:ahLst/>
            <a:cxnLst>
              <a:cxn ang="0">
                <a:pos x="connsiteX0" y="connsiteY0"/>
              </a:cxn>
              <a:cxn ang="0">
                <a:pos x="connsiteX1" y="connsiteY1"/>
              </a:cxn>
              <a:cxn ang="0">
                <a:pos x="connsiteX2" y="connsiteY2"/>
              </a:cxn>
              <a:cxn ang="0">
                <a:pos x="connsiteX3" y="connsiteY3"/>
              </a:cxn>
            </a:cxnLst>
            <a:rect l="l" t="t" r="r" b="b"/>
            <a:pathLst>
              <a:path w="8316912" h="4269537">
                <a:moveTo>
                  <a:pt x="0" y="0"/>
                </a:moveTo>
                <a:lnTo>
                  <a:pt x="8316912" y="0"/>
                </a:lnTo>
                <a:lnTo>
                  <a:pt x="8316912" y="4269537"/>
                </a:lnTo>
                <a:lnTo>
                  <a:pt x="0" y="4269537"/>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2498853404"/>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Conten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9382104" y="2579995"/>
            <a:ext cx="3370931" cy="3370932"/>
          </a:xfrm>
          <a:custGeom>
            <a:avLst/>
            <a:gdLst>
              <a:gd name="connsiteX0" fmla="*/ 0 w 3370931"/>
              <a:gd name="connsiteY0" fmla="*/ 0 h 3370932"/>
              <a:gd name="connsiteX1" fmla="*/ 3370931 w 3370931"/>
              <a:gd name="connsiteY1" fmla="*/ 0 h 3370932"/>
              <a:gd name="connsiteX2" fmla="*/ 3370931 w 3370931"/>
              <a:gd name="connsiteY2" fmla="*/ 3370932 h 3370932"/>
              <a:gd name="connsiteX3" fmla="*/ 0 w 3370931"/>
              <a:gd name="connsiteY3" fmla="*/ 3370932 h 3370932"/>
            </a:gdLst>
            <a:ahLst/>
            <a:cxnLst>
              <a:cxn ang="0">
                <a:pos x="connsiteX0" y="connsiteY0"/>
              </a:cxn>
              <a:cxn ang="0">
                <a:pos x="connsiteX1" y="connsiteY1"/>
              </a:cxn>
              <a:cxn ang="0">
                <a:pos x="connsiteX2" y="connsiteY2"/>
              </a:cxn>
              <a:cxn ang="0">
                <a:pos x="connsiteX3" y="connsiteY3"/>
              </a:cxn>
            </a:cxnLst>
            <a:rect l="l" t="t" r="r" b="b"/>
            <a:pathLst>
              <a:path w="3370931" h="3370932">
                <a:moveTo>
                  <a:pt x="0" y="0"/>
                </a:moveTo>
                <a:lnTo>
                  <a:pt x="3370931" y="0"/>
                </a:lnTo>
                <a:lnTo>
                  <a:pt x="3370931" y="3370932"/>
                </a:lnTo>
                <a:lnTo>
                  <a:pt x="0" y="3370932"/>
                </a:lnTo>
                <a:close/>
              </a:path>
            </a:pathLst>
          </a:custGeom>
          <a:solidFill>
            <a:schemeClr val="bg1">
              <a:lumMod val="75000"/>
            </a:schemeClr>
          </a:solidFill>
        </p:spPr>
        <p:txBody>
          <a:bodyPr wrap="square">
            <a:noAutofit/>
          </a:bodyPr>
          <a:lstStyle/>
          <a:p>
            <a:endParaRPr lang="zh-CN" altLang="en-US"/>
          </a:p>
        </p:txBody>
      </p:sp>
      <p:sp>
        <p:nvSpPr>
          <p:cNvPr id="15" name="Picture Placeholder 14"/>
          <p:cNvSpPr>
            <a:spLocks noGrp="1"/>
          </p:cNvSpPr>
          <p:nvPr>
            <p:ph type="pic" sz="quarter" idx="11"/>
          </p:nvPr>
        </p:nvSpPr>
        <p:spPr>
          <a:xfrm>
            <a:off x="9382102" y="6092156"/>
            <a:ext cx="3370931" cy="3370932"/>
          </a:xfrm>
          <a:custGeom>
            <a:avLst/>
            <a:gdLst>
              <a:gd name="connsiteX0" fmla="*/ 0 w 3370931"/>
              <a:gd name="connsiteY0" fmla="*/ 0 h 3370932"/>
              <a:gd name="connsiteX1" fmla="*/ 3370931 w 3370931"/>
              <a:gd name="connsiteY1" fmla="*/ 0 h 3370932"/>
              <a:gd name="connsiteX2" fmla="*/ 3370931 w 3370931"/>
              <a:gd name="connsiteY2" fmla="*/ 3370932 h 3370932"/>
              <a:gd name="connsiteX3" fmla="*/ 0 w 3370931"/>
              <a:gd name="connsiteY3" fmla="*/ 3370932 h 3370932"/>
            </a:gdLst>
            <a:ahLst/>
            <a:cxnLst>
              <a:cxn ang="0">
                <a:pos x="connsiteX0" y="connsiteY0"/>
              </a:cxn>
              <a:cxn ang="0">
                <a:pos x="connsiteX1" y="connsiteY1"/>
              </a:cxn>
              <a:cxn ang="0">
                <a:pos x="connsiteX2" y="connsiteY2"/>
              </a:cxn>
              <a:cxn ang="0">
                <a:pos x="connsiteX3" y="connsiteY3"/>
              </a:cxn>
            </a:cxnLst>
            <a:rect l="l" t="t" r="r" b="b"/>
            <a:pathLst>
              <a:path w="3370931" h="3370932">
                <a:moveTo>
                  <a:pt x="0" y="0"/>
                </a:moveTo>
                <a:lnTo>
                  <a:pt x="3370931" y="0"/>
                </a:lnTo>
                <a:lnTo>
                  <a:pt x="3370931" y="3370932"/>
                </a:lnTo>
                <a:lnTo>
                  <a:pt x="0" y="3370932"/>
                </a:lnTo>
                <a:close/>
              </a:path>
            </a:pathLst>
          </a:custGeom>
          <a:solidFill>
            <a:schemeClr val="bg1">
              <a:lumMod val="75000"/>
            </a:schemeClr>
          </a:solidFill>
        </p:spPr>
        <p:txBody>
          <a:bodyPr wrap="square">
            <a:noAutofit/>
          </a:bodyPr>
          <a:lstStyle/>
          <a:p>
            <a:endParaRPr lang="zh-CN" altLang="en-US"/>
          </a:p>
        </p:txBody>
      </p:sp>
      <p:sp>
        <p:nvSpPr>
          <p:cNvPr id="16" name="Picture Placeholder 15"/>
          <p:cNvSpPr>
            <a:spLocks noGrp="1"/>
          </p:cNvSpPr>
          <p:nvPr>
            <p:ph type="pic" sz="quarter" idx="12"/>
          </p:nvPr>
        </p:nvSpPr>
        <p:spPr>
          <a:xfrm>
            <a:off x="12888402" y="823913"/>
            <a:ext cx="3370931" cy="3370932"/>
          </a:xfrm>
          <a:custGeom>
            <a:avLst/>
            <a:gdLst>
              <a:gd name="connsiteX0" fmla="*/ 0 w 3370931"/>
              <a:gd name="connsiteY0" fmla="*/ 0 h 3370932"/>
              <a:gd name="connsiteX1" fmla="*/ 3370931 w 3370931"/>
              <a:gd name="connsiteY1" fmla="*/ 0 h 3370932"/>
              <a:gd name="connsiteX2" fmla="*/ 3370931 w 3370931"/>
              <a:gd name="connsiteY2" fmla="*/ 3370932 h 3370932"/>
              <a:gd name="connsiteX3" fmla="*/ 0 w 3370931"/>
              <a:gd name="connsiteY3" fmla="*/ 3370932 h 3370932"/>
            </a:gdLst>
            <a:ahLst/>
            <a:cxnLst>
              <a:cxn ang="0">
                <a:pos x="connsiteX0" y="connsiteY0"/>
              </a:cxn>
              <a:cxn ang="0">
                <a:pos x="connsiteX1" y="connsiteY1"/>
              </a:cxn>
              <a:cxn ang="0">
                <a:pos x="connsiteX2" y="connsiteY2"/>
              </a:cxn>
              <a:cxn ang="0">
                <a:pos x="connsiteX3" y="connsiteY3"/>
              </a:cxn>
            </a:cxnLst>
            <a:rect l="l" t="t" r="r" b="b"/>
            <a:pathLst>
              <a:path w="3370931" h="3370932">
                <a:moveTo>
                  <a:pt x="0" y="0"/>
                </a:moveTo>
                <a:lnTo>
                  <a:pt x="3370931" y="0"/>
                </a:lnTo>
                <a:lnTo>
                  <a:pt x="3370931" y="3370932"/>
                </a:lnTo>
                <a:lnTo>
                  <a:pt x="0" y="3370932"/>
                </a:lnTo>
                <a:close/>
              </a:path>
            </a:pathLst>
          </a:custGeom>
          <a:solidFill>
            <a:schemeClr val="bg1">
              <a:lumMod val="75000"/>
            </a:schemeClr>
          </a:solidFill>
        </p:spPr>
        <p:txBody>
          <a:bodyPr wrap="square">
            <a:noAutofit/>
          </a:bodyPr>
          <a:lstStyle/>
          <a:p>
            <a:endParaRPr lang="zh-CN" altLang="en-US"/>
          </a:p>
        </p:txBody>
      </p:sp>
      <p:sp>
        <p:nvSpPr>
          <p:cNvPr id="17" name="Picture Placeholder 16"/>
          <p:cNvSpPr>
            <a:spLocks noGrp="1"/>
          </p:cNvSpPr>
          <p:nvPr>
            <p:ph type="pic" sz="quarter" idx="13"/>
          </p:nvPr>
        </p:nvSpPr>
        <p:spPr>
          <a:xfrm>
            <a:off x="12888401" y="4336076"/>
            <a:ext cx="3370931" cy="3370932"/>
          </a:xfrm>
          <a:custGeom>
            <a:avLst/>
            <a:gdLst>
              <a:gd name="connsiteX0" fmla="*/ 0 w 3370931"/>
              <a:gd name="connsiteY0" fmla="*/ 0 h 3370932"/>
              <a:gd name="connsiteX1" fmla="*/ 3370931 w 3370931"/>
              <a:gd name="connsiteY1" fmla="*/ 0 h 3370932"/>
              <a:gd name="connsiteX2" fmla="*/ 3370931 w 3370931"/>
              <a:gd name="connsiteY2" fmla="*/ 3370932 h 3370932"/>
              <a:gd name="connsiteX3" fmla="*/ 0 w 3370931"/>
              <a:gd name="connsiteY3" fmla="*/ 3370932 h 3370932"/>
            </a:gdLst>
            <a:ahLst/>
            <a:cxnLst>
              <a:cxn ang="0">
                <a:pos x="connsiteX0" y="connsiteY0"/>
              </a:cxn>
              <a:cxn ang="0">
                <a:pos x="connsiteX1" y="connsiteY1"/>
              </a:cxn>
              <a:cxn ang="0">
                <a:pos x="connsiteX2" y="connsiteY2"/>
              </a:cxn>
              <a:cxn ang="0">
                <a:pos x="connsiteX3" y="connsiteY3"/>
              </a:cxn>
            </a:cxnLst>
            <a:rect l="l" t="t" r="r" b="b"/>
            <a:pathLst>
              <a:path w="3370931" h="3370932">
                <a:moveTo>
                  <a:pt x="0" y="0"/>
                </a:moveTo>
                <a:lnTo>
                  <a:pt x="3370931" y="0"/>
                </a:lnTo>
                <a:lnTo>
                  <a:pt x="3370931" y="3370932"/>
                </a:lnTo>
                <a:lnTo>
                  <a:pt x="0" y="3370932"/>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2526069231"/>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Conten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5089525" y="1430792"/>
            <a:ext cx="3625851" cy="3625850"/>
          </a:xfrm>
          <a:custGeom>
            <a:avLst/>
            <a:gdLst>
              <a:gd name="connsiteX0" fmla="*/ 0 w 3625851"/>
              <a:gd name="connsiteY0" fmla="*/ 0 h 3625850"/>
              <a:gd name="connsiteX1" fmla="*/ 3625851 w 3625851"/>
              <a:gd name="connsiteY1" fmla="*/ 0 h 3625850"/>
              <a:gd name="connsiteX2" fmla="*/ 3625851 w 3625851"/>
              <a:gd name="connsiteY2" fmla="*/ 3625850 h 3625850"/>
              <a:gd name="connsiteX3" fmla="*/ 0 w 3625851"/>
              <a:gd name="connsiteY3" fmla="*/ 3625850 h 3625850"/>
            </a:gdLst>
            <a:ahLst/>
            <a:cxnLst>
              <a:cxn ang="0">
                <a:pos x="connsiteX0" y="connsiteY0"/>
              </a:cxn>
              <a:cxn ang="0">
                <a:pos x="connsiteX1" y="connsiteY1"/>
              </a:cxn>
              <a:cxn ang="0">
                <a:pos x="connsiteX2" y="connsiteY2"/>
              </a:cxn>
              <a:cxn ang="0">
                <a:pos x="connsiteX3" y="connsiteY3"/>
              </a:cxn>
            </a:cxnLst>
            <a:rect l="l" t="t" r="r" b="b"/>
            <a:pathLst>
              <a:path w="3625851" h="3625850">
                <a:moveTo>
                  <a:pt x="0" y="0"/>
                </a:moveTo>
                <a:lnTo>
                  <a:pt x="3625851" y="0"/>
                </a:lnTo>
                <a:lnTo>
                  <a:pt x="3625851" y="3625850"/>
                </a:lnTo>
                <a:lnTo>
                  <a:pt x="0" y="3625850"/>
                </a:lnTo>
                <a:close/>
              </a:path>
            </a:pathLst>
          </a:custGeom>
          <a:solidFill>
            <a:schemeClr val="bg1">
              <a:lumMod val="75000"/>
            </a:schemeClr>
          </a:solidFill>
        </p:spPr>
        <p:txBody>
          <a:bodyPr wrap="square">
            <a:noAutofit/>
          </a:bodyPr>
          <a:lstStyle/>
          <a:p>
            <a:endParaRPr lang="zh-CN" altLang="en-US"/>
          </a:p>
        </p:txBody>
      </p:sp>
      <p:sp>
        <p:nvSpPr>
          <p:cNvPr id="16" name="Picture Placeholder 15"/>
          <p:cNvSpPr>
            <a:spLocks noGrp="1"/>
          </p:cNvSpPr>
          <p:nvPr>
            <p:ph type="pic" sz="quarter" idx="12"/>
          </p:nvPr>
        </p:nvSpPr>
        <p:spPr>
          <a:xfrm>
            <a:off x="1289958" y="5230358"/>
            <a:ext cx="3625851" cy="3625850"/>
          </a:xfrm>
          <a:custGeom>
            <a:avLst/>
            <a:gdLst>
              <a:gd name="connsiteX0" fmla="*/ 0 w 3625851"/>
              <a:gd name="connsiteY0" fmla="*/ 0 h 3625850"/>
              <a:gd name="connsiteX1" fmla="*/ 3625851 w 3625851"/>
              <a:gd name="connsiteY1" fmla="*/ 0 h 3625850"/>
              <a:gd name="connsiteX2" fmla="*/ 3625851 w 3625851"/>
              <a:gd name="connsiteY2" fmla="*/ 3625850 h 3625850"/>
              <a:gd name="connsiteX3" fmla="*/ 0 w 3625851"/>
              <a:gd name="connsiteY3" fmla="*/ 3625850 h 3625850"/>
            </a:gdLst>
            <a:ahLst/>
            <a:cxnLst>
              <a:cxn ang="0">
                <a:pos x="connsiteX0" y="connsiteY0"/>
              </a:cxn>
              <a:cxn ang="0">
                <a:pos x="connsiteX1" y="connsiteY1"/>
              </a:cxn>
              <a:cxn ang="0">
                <a:pos x="connsiteX2" y="connsiteY2"/>
              </a:cxn>
              <a:cxn ang="0">
                <a:pos x="connsiteX3" y="connsiteY3"/>
              </a:cxn>
            </a:cxnLst>
            <a:rect l="l" t="t" r="r" b="b"/>
            <a:pathLst>
              <a:path w="3625851" h="3625850">
                <a:moveTo>
                  <a:pt x="0" y="0"/>
                </a:moveTo>
                <a:lnTo>
                  <a:pt x="3625851" y="0"/>
                </a:lnTo>
                <a:lnTo>
                  <a:pt x="3625851" y="3625850"/>
                </a:lnTo>
                <a:lnTo>
                  <a:pt x="0" y="3625850"/>
                </a:lnTo>
                <a:close/>
              </a:path>
            </a:pathLst>
          </a:custGeom>
          <a:solidFill>
            <a:schemeClr val="bg1">
              <a:lumMod val="75000"/>
            </a:schemeClr>
          </a:solidFill>
        </p:spPr>
        <p:txBody>
          <a:bodyPr wrap="square">
            <a:noAutofit/>
          </a:bodyPr>
          <a:lstStyle/>
          <a:p>
            <a:endParaRPr lang="zh-CN" altLang="en-US"/>
          </a:p>
        </p:txBody>
      </p:sp>
      <p:sp>
        <p:nvSpPr>
          <p:cNvPr id="17" name="Picture Placeholder 16"/>
          <p:cNvSpPr>
            <a:spLocks noGrp="1"/>
          </p:cNvSpPr>
          <p:nvPr>
            <p:ph type="pic" sz="quarter" idx="13"/>
          </p:nvPr>
        </p:nvSpPr>
        <p:spPr>
          <a:xfrm>
            <a:off x="5089525" y="5230358"/>
            <a:ext cx="3625851" cy="3625850"/>
          </a:xfrm>
          <a:custGeom>
            <a:avLst/>
            <a:gdLst>
              <a:gd name="connsiteX0" fmla="*/ 0 w 3625851"/>
              <a:gd name="connsiteY0" fmla="*/ 0 h 3625850"/>
              <a:gd name="connsiteX1" fmla="*/ 3625851 w 3625851"/>
              <a:gd name="connsiteY1" fmla="*/ 0 h 3625850"/>
              <a:gd name="connsiteX2" fmla="*/ 3625851 w 3625851"/>
              <a:gd name="connsiteY2" fmla="*/ 3625850 h 3625850"/>
              <a:gd name="connsiteX3" fmla="*/ 0 w 3625851"/>
              <a:gd name="connsiteY3" fmla="*/ 3625850 h 3625850"/>
            </a:gdLst>
            <a:ahLst/>
            <a:cxnLst>
              <a:cxn ang="0">
                <a:pos x="connsiteX0" y="connsiteY0"/>
              </a:cxn>
              <a:cxn ang="0">
                <a:pos x="connsiteX1" y="connsiteY1"/>
              </a:cxn>
              <a:cxn ang="0">
                <a:pos x="connsiteX2" y="connsiteY2"/>
              </a:cxn>
              <a:cxn ang="0">
                <a:pos x="connsiteX3" y="connsiteY3"/>
              </a:cxn>
            </a:cxnLst>
            <a:rect l="l" t="t" r="r" b="b"/>
            <a:pathLst>
              <a:path w="3625851" h="3625850">
                <a:moveTo>
                  <a:pt x="0" y="0"/>
                </a:moveTo>
                <a:lnTo>
                  <a:pt x="3625851" y="0"/>
                </a:lnTo>
                <a:lnTo>
                  <a:pt x="3625851" y="3625850"/>
                </a:lnTo>
                <a:lnTo>
                  <a:pt x="0" y="3625850"/>
                </a:lnTo>
                <a:close/>
              </a:path>
            </a:pathLst>
          </a:custGeom>
          <a:solidFill>
            <a:schemeClr val="bg1">
              <a:lumMod val="75000"/>
            </a:schemeClr>
          </a:solidFill>
        </p:spPr>
        <p:txBody>
          <a:bodyPr wrap="square">
            <a:noAutofit/>
          </a:bodyPr>
          <a:lstStyle/>
          <a:p>
            <a:endParaRPr lang="zh-CN" altLang="en-US"/>
          </a:p>
        </p:txBody>
      </p:sp>
      <p:sp>
        <p:nvSpPr>
          <p:cNvPr id="14" name="Picture Placeholder 13"/>
          <p:cNvSpPr>
            <a:spLocks noGrp="1"/>
          </p:cNvSpPr>
          <p:nvPr>
            <p:ph type="pic" sz="quarter" idx="10"/>
          </p:nvPr>
        </p:nvSpPr>
        <p:spPr>
          <a:xfrm>
            <a:off x="1293655" y="1430792"/>
            <a:ext cx="3625851" cy="3625850"/>
          </a:xfrm>
          <a:custGeom>
            <a:avLst/>
            <a:gdLst>
              <a:gd name="connsiteX0" fmla="*/ 0 w 3625851"/>
              <a:gd name="connsiteY0" fmla="*/ 0 h 3625850"/>
              <a:gd name="connsiteX1" fmla="*/ 3625851 w 3625851"/>
              <a:gd name="connsiteY1" fmla="*/ 0 h 3625850"/>
              <a:gd name="connsiteX2" fmla="*/ 3625851 w 3625851"/>
              <a:gd name="connsiteY2" fmla="*/ 3625850 h 3625850"/>
              <a:gd name="connsiteX3" fmla="*/ 0 w 3625851"/>
              <a:gd name="connsiteY3" fmla="*/ 3625850 h 3625850"/>
            </a:gdLst>
            <a:ahLst/>
            <a:cxnLst>
              <a:cxn ang="0">
                <a:pos x="connsiteX0" y="connsiteY0"/>
              </a:cxn>
              <a:cxn ang="0">
                <a:pos x="connsiteX1" y="connsiteY1"/>
              </a:cxn>
              <a:cxn ang="0">
                <a:pos x="connsiteX2" y="connsiteY2"/>
              </a:cxn>
              <a:cxn ang="0">
                <a:pos x="connsiteX3" y="connsiteY3"/>
              </a:cxn>
            </a:cxnLst>
            <a:rect l="l" t="t" r="r" b="b"/>
            <a:pathLst>
              <a:path w="3625851" h="3625850">
                <a:moveTo>
                  <a:pt x="0" y="0"/>
                </a:moveTo>
                <a:lnTo>
                  <a:pt x="3625851" y="0"/>
                </a:lnTo>
                <a:lnTo>
                  <a:pt x="3625851" y="3625850"/>
                </a:lnTo>
                <a:lnTo>
                  <a:pt x="0" y="3625850"/>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2712266140"/>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Content">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11084041" y="5186444"/>
            <a:ext cx="6378459" cy="3493202"/>
          </a:xfrm>
          <a:custGeom>
            <a:avLst/>
            <a:gdLst>
              <a:gd name="connsiteX0" fmla="*/ 0 w 6378459"/>
              <a:gd name="connsiteY0" fmla="*/ 0 h 3493202"/>
              <a:gd name="connsiteX1" fmla="*/ 6378459 w 6378459"/>
              <a:gd name="connsiteY1" fmla="*/ 0 h 3493202"/>
              <a:gd name="connsiteX2" fmla="*/ 6378459 w 6378459"/>
              <a:gd name="connsiteY2" fmla="*/ 3493202 h 3493202"/>
              <a:gd name="connsiteX3" fmla="*/ 0 w 6378459"/>
              <a:gd name="connsiteY3" fmla="*/ 3493202 h 3493202"/>
            </a:gdLst>
            <a:ahLst/>
            <a:cxnLst>
              <a:cxn ang="0">
                <a:pos x="connsiteX0" y="connsiteY0"/>
              </a:cxn>
              <a:cxn ang="0">
                <a:pos x="connsiteX1" y="connsiteY1"/>
              </a:cxn>
              <a:cxn ang="0">
                <a:pos x="connsiteX2" y="connsiteY2"/>
              </a:cxn>
              <a:cxn ang="0">
                <a:pos x="connsiteX3" y="connsiteY3"/>
              </a:cxn>
            </a:cxnLst>
            <a:rect l="l" t="t" r="r" b="b"/>
            <a:pathLst>
              <a:path w="6378459" h="3493202">
                <a:moveTo>
                  <a:pt x="0" y="0"/>
                </a:moveTo>
                <a:lnTo>
                  <a:pt x="6378459" y="0"/>
                </a:lnTo>
                <a:lnTo>
                  <a:pt x="6378459" y="3493202"/>
                </a:lnTo>
                <a:lnTo>
                  <a:pt x="0" y="3493202"/>
                </a:lnTo>
                <a:close/>
              </a:path>
            </a:pathLst>
          </a:custGeom>
          <a:solidFill>
            <a:schemeClr val="bg1">
              <a:lumMod val="75000"/>
            </a:schemeClr>
          </a:solidFill>
        </p:spPr>
        <p:txBody>
          <a:bodyPr wrap="square">
            <a:noAutofit/>
          </a:bodyPr>
          <a:lstStyle/>
          <a:p>
            <a:endParaRPr lang="zh-CN" altLang="en-US"/>
          </a:p>
        </p:txBody>
      </p:sp>
      <p:sp>
        <p:nvSpPr>
          <p:cNvPr id="21" name="Picture Placeholder 20"/>
          <p:cNvSpPr>
            <a:spLocks noGrp="1"/>
          </p:cNvSpPr>
          <p:nvPr>
            <p:ph type="pic" sz="quarter" idx="13"/>
          </p:nvPr>
        </p:nvSpPr>
        <p:spPr>
          <a:xfrm>
            <a:off x="7848600" y="5186444"/>
            <a:ext cx="3143019" cy="3493202"/>
          </a:xfrm>
          <a:custGeom>
            <a:avLst/>
            <a:gdLst>
              <a:gd name="connsiteX0" fmla="*/ 0 w 3143019"/>
              <a:gd name="connsiteY0" fmla="*/ 0 h 3493202"/>
              <a:gd name="connsiteX1" fmla="*/ 3143019 w 3143019"/>
              <a:gd name="connsiteY1" fmla="*/ 0 h 3493202"/>
              <a:gd name="connsiteX2" fmla="*/ 3143019 w 3143019"/>
              <a:gd name="connsiteY2" fmla="*/ 3493202 h 3493202"/>
              <a:gd name="connsiteX3" fmla="*/ 0 w 3143019"/>
              <a:gd name="connsiteY3" fmla="*/ 3493202 h 3493202"/>
            </a:gdLst>
            <a:ahLst/>
            <a:cxnLst>
              <a:cxn ang="0">
                <a:pos x="connsiteX0" y="connsiteY0"/>
              </a:cxn>
              <a:cxn ang="0">
                <a:pos x="connsiteX1" y="connsiteY1"/>
              </a:cxn>
              <a:cxn ang="0">
                <a:pos x="connsiteX2" y="connsiteY2"/>
              </a:cxn>
              <a:cxn ang="0">
                <a:pos x="connsiteX3" y="connsiteY3"/>
              </a:cxn>
            </a:cxnLst>
            <a:rect l="l" t="t" r="r" b="b"/>
            <a:pathLst>
              <a:path w="3143019" h="3493202">
                <a:moveTo>
                  <a:pt x="0" y="0"/>
                </a:moveTo>
                <a:lnTo>
                  <a:pt x="3143019" y="0"/>
                </a:lnTo>
                <a:lnTo>
                  <a:pt x="3143019" y="3493202"/>
                </a:lnTo>
                <a:lnTo>
                  <a:pt x="0" y="3493202"/>
                </a:lnTo>
                <a:close/>
              </a:path>
            </a:pathLst>
          </a:custGeom>
          <a:solidFill>
            <a:schemeClr val="bg1">
              <a:lumMod val="75000"/>
            </a:schemeClr>
          </a:solidFill>
        </p:spPr>
        <p:txBody>
          <a:bodyPr wrap="square">
            <a:noAutofit/>
          </a:bodyPr>
          <a:lstStyle/>
          <a:p>
            <a:endParaRPr lang="zh-CN" altLang="en-US"/>
          </a:p>
        </p:txBody>
      </p:sp>
      <p:sp>
        <p:nvSpPr>
          <p:cNvPr id="18" name="Picture Placeholder 17"/>
          <p:cNvSpPr>
            <a:spLocks noGrp="1"/>
          </p:cNvSpPr>
          <p:nvPr>
            <p:ph type="pic" sz="quarter" idx="10"/>
          </p:nvPr>
        </p:nvSpPr>
        <p:spPr>
          <a:xfrm>
            <a:off x="7856106" y="1607354"/>
            <a:ext cx="3143019" cy="3493202"/>
          </a:xfrm>
          <a:custGeom>
            <a:avLst/>
            <a:gdLst>
              <a:gd name="connsiteX0" fmla="*/ 0 w 3143019"/>
              <a:gd name="connsiteY0" fmla="*/ 0 h 3493202"/>
              <a:gd name="connsiteX1" fmla="*/ 3143019 w 3143019"/>
              <a:gd name="connsiteY1" fmla="*/ 0 h 3493202"/>
              <a:gd name="connsiteX2" fmla="*/ 3143019 w 3143019"/>
              <a:gd name="connsiteY2" fmla="*/ 3493202 h 3493202"/>
              <a:gd name="connsiteX3" fmla="*/ 0 w 3143019"/>
              <a:gd name="connsiteY3" fmla="*/ 3493202 h 3493202"/>
            </a:gdLst>
            <a:ahLst/>
            <a:cxnLst>
              <a:cxn ang="0">
                <a:pos x="connsiteX0" y="connsiteY0"/>
              </a:cxn>
              <a:cxn ang="0">
                <a:pos x="connsiteX1" y="connsiteY1"/>
              </a:cxn>
              <a:cxn ang="0">
                <a:pos x="connsiteX2" y="connsiteY2"/>
              </a:cxn>
              <a:cxn ang="0">
                <a:pos x="connsiteX3" y="connsiteY3"/>
              </a:cxn>
            </a:cxnLst>
            <a:rect l="l" t="t" r="r" b="b"/>
            <a:pathLst>
              <a:path w="3143019" h="3493202">
                <a:moveTo>
                  <a:pt x="0" y="0"/>
                </a:moveTo>
                <a:lnTo>
                  <a:pt x="3143019" y="0"/>
                </a:lnTo>
                <a:lnTo>
                  <a:pt x="3143019" y="3493202"/>
                </a:lnTo>
                <a:lnTo>
                  <a:pt x="0" y="3493202"/>
                </a:lnTo>
                <a:close/>
              </a:path>
            </a:pathLst>
          </a:custGeom>
          <a:solidFill>
            <a:schemeClr val="bg1">
              <a:lumMod val="75000"/>
            </a:schemeClr>
          </a:solidFill>
        </p:spPr>
        <p:txBody>
          <a:bodyPr wrap="square">
            <a:noAutofit/>
          </a:bodyPr>
          <a:lstStyle/>
          <a:p>
            <a:endParaRPr lang="zh-CN" altLang="en-US"/>
          </a:p>
        </p:txBody>
      </p:sp>
      <p:sp>
        <p:nvSpPr>
          <p:cNvPr id="19" name="Picture Placeholder 18"/>
          <p:cNvSpPr>
            <a:spLocks noGrp="1"/>
          </p:cNvSpPr>
          <p:nvPr>
            <p:ph type="pic" sz="quarter" idx="11"/>
          </p:nvPr>
        </p:nvSpPr>
        <p:spPr>
          <a:xfrm>
            <a:off x="11087793" y="1607354"/>
            <a:ext cx="3143019" cy="3493202"/>
          </a:xfrm>
          <a:custGeom>
            <a:avLst/>
            <a:gdLst>
              <a:gd name="connsiteX0" fmla="*/ 0 w 3143019"/>
              <a:gd name="connsiteY0" fmla="*/ 0 h 3493202"/>
              <a:gd name="connsiteX1" fmla="*/ 3143019 w 3143019"/>
              <a:gd name="connsiteY1" fmla="*/ 0 h 3493202"/>
              <a:gd name="connsiteX2" fmla="*/ 3143019 w 3143019"/>
              <a:gd name="connsiteY2" fmla="*/ 3493202 h 3493202"/>
              <a:gd name="connsiteX3" fmla="*/ 0 w 3143019"/>
              <a:gd name="connsiteY3" fmla="*/ 3493202 h 3493202"/>
            </a:gdLst>
            <a:ahLst/>
            <a:cxnLst>
              <a:cxn ang="0">
                <a:pos x="connsiteX0" y="connsiteY0"/>
              </a:cxn>
              <a:cxn ang="0">
                <a:pos x="connsiteX1" y="connsiteY1"/>
              </a:cxn>
              <a:cxn ang="0">
                <a:pos x="connsiteX2" y="connsiteY2"/>
              </a:cxn>
              <a:cxn ang="0">
                <a:pos x="connsiteX3" y="connsiteY3"/>
              </a:cxn>
            </a:cxnLst>
            <a:rect l="l" t="t" r="r" b="b"/>
            <a:pathLst>
              <a:path w="3143019" h="3493202">
                <a:moveTo>
                  <a:pt x="0" y="0"/>
                </a:moveTo>
                <a:lnTo>
                  <a:pt x="3143019" y="0"/>
                </a:lnTo>
                <a:lnTo>
                  <a:pt x="3143019" y="3493202"/>
                </a:lnTo>
                <a:lnTo>
                  <a:pt x="0" y="3493202"/>
                </a:lnTo>
                <a:close/>
              </a:path>
            </a:pathLst>
          </a:custGeom>
          <a:solidFill>
            <a:schemeClr val="bg1">
              <a:lumMod val="75000"/>
            </a:schemeClr>
          </a:solidFill>
        </p:spPr>
        <p:txBody>
          <a:bodyPr wrap="square">
            <a:noAutofit/>
          </a:bodyPr>
          <a:lstStyle/>
          <a:p>
            <a:endParaRPr lang="zh-CN" altLang="en-US"/>
          </a:p>
        </p:txBody>
      </p:sp>
      <p:sp>
        <p:nvSpPr>
          <p:cNvPr id="20" name="Picture Placeholder 19"/>
          <p:cNvSpPr>
            <a:spLocks noGrp="1"/>
          </p:cNvSpPr>
          <p:nvPr>
            <p:ph type="pic" sz="quarter" idx="12"/>
          </p:nvPr>
        </p:nvSpPr>
        <p:spPr>
          <a:xfrm>
            <a:off x="14319480" y="1607354"/>
            <a:ext cx="3143019" cy="3493202"/>
          </a:xfrm>
          <a:custGeom>
            <a:avLst/>
            <a:gdLst>
              <a:gd name="connsiteX0" fmla="*/ 0 w 3143019"/>
              <a:gd name="connsiteY0" fmla="*/ 0 h 3493202"/>
              <a:gd name="connsiteX1" fmla="*/ 3143019 w 3143019"/>
              <a:gd name="connsiteY1" fmla="*/ 0 h 3493202"/>
              <a:gd name="connsiteX2" fmla="*/ 3143019 w 3143019"/>
              <a:gd name="connsiteY2" fmla="*/ 3493202 h 3493202"/>
              <a:gd name="connsiteX3" fmla="*/ 0 w 3143019"/>
              <a:gd name="connsiteY3" fmla="*/ 3493202 h 3493202"/>
            </a:gdLst>
            <a:ahLst/>
            <a:cxnLst>
              <a:cxn ang="0">
                <a:pos x="connsiteX0" y="connsiteY0"/>
              </a:cxn>
              <a:cxn ang="0">
                <a:pos x="connsiteX1" y="connsiteY1"/>
              </a:cxn>
              <a:cxn ang="0">
                <a:pos x="connsiteX2" y="connsiteY2"/>
              </a:cxn>
              <a:cxn ang="0">
                <a:pos x="connsiteX3" y="connsiteY3"/>
              </a:cxn>
            </a:cxnLst>
            <a:rect l="l" t="t" r="r" b="b"/>
            <a:pathLst>
              <a:path w="3143019" h="3493202">
                <a:moveTo>
                  <a:pt x="0" y="0"/>
                </a:moveTo>
                <a:lnTo>
                  <a:pt x="3143019" y="0"/>
                </a:lnTo>
                <a:lnTo>
                  <a:pt x="3143019" y="3493202"/>
                </a:lnTo>
                <a:lnTo>
                  <a:pt x="0" y="3493202"/>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529968753"/>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Content">
    <p:spTree>
      <p:nvGrpSpPr>
        <p:cNvPr id="1" name=""/>
        <p:cNvGrpSpPr/>
        <p:nvPr/>
      </p:nvGrpSpPr>
      <p:grpSpPr>
        <a:xfrm>
          <a:off x="0" y="0"/>
          <a:ext cx="0" cy="0"/>
          <a:chOff x="0" y="0"/>
          <a:chExt cx="0" cy="0"/>
        </a:xfrm>
      </p:grpSpPr>
      <p:sp>
        <p:nvSpPr>
          <p:cNvPr id="20" name="Picture Placeholder 19"/>
          <p:cNvSpPr>
            <a:spLocks noGrp="1"/>
          </p:cNvSpPr>
          <p:nvPr>
            <p:ph type="pic" sz="quarter" idx="11"/>
          </p:nvPr>
        </p:nvSpPr>
        <p:spPr>
          <a:xfrm>
            <a:off x="3755916" y="1349922"/>
            <a:ext cx="2443772" cy="2443771"/>
          </a:xfrm>
          <a:custGeom>
            <a:avLst/>
            <a:gdLst>
              <a:gd name="connsiteX0" fmla="*/ 0 w 2443772"/>
              <a:gd name="connsiteY0" fmla="*/ 0 h 2443771"/>
              <a:gd name="connsiteX1" fmla="*/ 2443772 w 2443772"/>
              <a:gd name="connsiteY1" fmla="*/ 0 h 2443771"/>
              <a:gd name="connsiteX2" fmla="*/ 2443772 w 2443772"/>
              <a:gd name="connsiteY2" fmla="*/ 2443771 h 2443771"/>
              <a:gd name="connsiteX3" fmla="*/ 0 w 2443772"/>
              <a:gd name="connsiteY3" fmla="*/ 2443771 h 2443771"/>
            </a:gdLst>
            <a:ahLst/>
            <a:cxnLst>
              <a:cxn ang="0">
                <a:pos x="connsiteX0" y="connsiteY0"/>
              </a:cxn>
              <a:cxn ang="0">
                <a:pos x="connsiteX1" y="connsiteY1"/>
              </a:cxn>
              <a:cxn ang="0">
                <a:pos x="connsiteX2" y="connsiteY2"/>
              </a:cxn>
              <a:cxn ang="0">
                <a:pos x="connsiteX3" y="connsiteY3"/>
              </a:cxn>
            </a:cxnLst>
            <a:rect l="l" t="t" r="r" b="b"/>
            <a:pathLst>
              <a:path w="2443772" h="2443771">
                <a:moveTo>
                  <a:pt x="0" y="0"/>
                </a:moveTo>
                <a:lnTo>
                  <a:pt x="2443772" y="0"/>
                </a:lnTo>
                <a:lnTo>
                  <a:pt x="2443772" y="2443771"/>
                </a:lnTo>
                <a:lnTo>
                  <a:pt x="0" y="2443771"/>
                </a:lnTo>
                <a:close/>
              </a:path>
            </a:pathLst>
          </a:custGeom>
          <a:solidFill>
            <a:schemeClr val="bg1">
              <a:lumMod val="75000"/>
            </a:schemeClr>
          </a:solidFill>
        </p:spPr>
        <p:txBody>
          <a:bodyPr wrap="square">
            <a:noAutofit/>
          </a:bodyPr>
          <a:lstStyle/>
          <a:p>
            <a:endParaRPr lang="zh-CN" altLang="en-US"/>
          </a:p>
        </p:txBody>
      </p:sp>
      <p:sp>
        <p:nvSpPr>
          <p:cNvPr id="21" name="Picture Placeholder 20"/>
          <p:cNvSpPr>
            <a:spLocks noGrp="1"/>
          </p:cNvSpPr>
          <p:nvPr>
            <p:ph type="pic" sz="quarter" idx="12"/>
          </p:nvPr>
        </p:nvSpPr>
        <p:spPr>
          <a:xfrm>
            <a:off x="6316769" y="1349922"/>
            <a:ext cx="2443772" cy="2443771"/>
          </a:xfrm>
          <a:custGeom>
            <a:avLst/>
            <a:gdLst>
              <a:gd name="connsiteX0" fmla="*/ 0 w 2443772"/>
              <a:gd name="connsiteY0" fmla="*/ 0 h 2443771"/>
              <a:gd name="connsiteX1" fmla="*/ 2443772 w 2443772"/>
              <a:gd name="connsiteY1" fmla="*/ 0 h 2443771"/>
              <a:gd name="connsiteX2" fmla="*/ 2443772 w 2443772"/>
              <a:gd name="connsiteY2" fmla="*/ 2443771 h 2443771"/>
              <a:gd name="connsiteX3" fmla="*/ 0 w 2443772"/>
              <a:gd name="connsiteY3" fmla="*/ 2443771 h 2443771"/>
            </a:gdLst>
            <a:ahLst/>
            <a:cxnLst>
              <a:cxn ang="0">
                <a:pos x="connsiteX0" y="connsiteY0"/>
              </a:cxn>
              <a:cxn ang="0">
                <a:pos x="connsiteX1" y="connsiteY1"/>
              </a:cxn>
              <a:cxn ang="0">
                <a:pos x="connsiteX2" y="connsiteY2"/>
              </a:cxn>
              <a:cxn ang="0">
                <a:pos x="connsiteX3" y="connsiteY3"/>
              </a:cxn>
            </a:cxnLst>
            <a:rect l="l" t="t" r="r" b="b"/>
            <a:pathLst>
              <a:path w="2443772" h="2443771">
                <a:moveTo>
                  <a:pt x="0" y="0"/>
                </a:moveTo>
                <a:lnTo>
                  <a:pt x="2443772" y="0"/>
                </a:lnTo>
                <a:lnTo>
                  <a:pt x="2443772" y="2443771"/>
                </a:lnTo>
                <a:lnTo>
                  <a:pt x="0" y="2443771"/>
                </a:lnTo>
                <a:close/>
              </a:path>
            </a:pathLst>
          </a:custGeom>
          <a:solidFill>
            <a:schemeClr val="bg1">
              <a:lumMod val="75000"/>
            </a:schemeClr>
          </a:solidFill>
        </p:spPr>
        <p:txBody>
          <a:bodyPr wrap="square">
            <a:noAutofit/>
          </a:bodyPr>
          <a:lstStyle/>
          <a:p>
            <a:endParaRPr lang="zh-CN" altLang="en-US"/>
          </a:p>
        </p:txBody>
      </p:sp>
      <p:sp>
        <p:nvSpPr>
          <p:cNvPr id="22" name="Picture Placeholder 21"/>
          <p:cNvSpPr>
            <a:spLocks noGrp="1"/>
          </p:cNvSpPr>
          <p:nvPr>
            <p:ph type="pic" sz="quarter" idx="13"/>
          </p:nvPr>
        </p:nvSpPr>
        <p:spPr>
          <a:xfrm>
            <a:off x="1197554" y="3910775"/>
            <a:ext cx="2443772" cy="2443771"/>
          </a:xfrm>
          <a:custGeom>
            <a:avLst/>
            <a:gdLst>
              <a:gd name="connsiteX0" fmla="*/ 0 w 2443772"/>
              <a:gd name="connsiteY0" fmla="*/ 0 h 2443771"/>
              <a:gd name="connsiteX1" fmla="*/ 2443772 w 2443772"/>
              <a:gd name="connsiteY1" fmla="*/ 0 h 2443771"/>
              <a:gd name="connsiteX2" fmla="*/ 2443772 w 2443772"/>
              <a:gd name="connsiteY2" fmla="*/ 2443771 h 2443771"/>
              <a:gd name="connsiteX3" fmla="*/ 0 w 2443772"/>
              <a:gd name="connsiteY3" fmla="*/ 2443771 h 2443771"/>
            </a:gdLst>
            <a:ahLst/>
            <a:cxnLst>
              <a:cxn ang="0">
                <a:pos x="connsiteX0" y="connsiteY0"/>
              </a:cxn>
              <a:cxn ang="0">
                <a:pos x="connsiteX1" y="connsiteY1"/>
              </a:cxn>
              <a:cxn ang="0">
                <a:pos x="connsiteX2" y="connsiteY2"/>
              </a:cxn>
              <a:cxn ang="0">
                <a:pos x="connsiteX3" y="connsiteY3"/>
              </a:cxn>
            </a:cxnLst>
            <a:rect l="l" t="t" r="r" b="b"/>
            <a:pathLst>
              <a:path w="2443772" h="2443771">
                <a:moveTo>
                  <a:pt x="0" y="0"/>
                </a:moveTo>
                <a:lnTo>
                  <a:pt x="2443772" y="0"/>
                </a:lnTo>
                <a:lnTo>
                  <a:pt x="2443772" y="2443771"/>
                </a:lnTo>
                <a:lnTo>
                  <a:pt x="0" y="2443771"/>
                </a:lnTo>
                <a:close/>
              </a:path>
            </a:pathLst>
          </a:custGeom>
          <a:solidFill>
            <a:schemeClr val="bg1">
              <a:lumMod val="75000"/>
            </a:schemeClr>
          </a:solidFill>
        </p:spPr>
        <p:txBody>
          <a:bodyPr wrap="square">
            <a:noAutofit/>
          </a:bodyPr>
          <a:lstStyle/>
          <a:p>
            <a:endParaRPr lang="zh-CN" altLang="en-US"/>
          </a:p>
        </p:txBody>
      </p:sp>
      <p:sp>
        <p:nvSpPr>
          <p:cNvPr id="23" name="Picture Placeholder 22"/>
          <p:cNvSpPr>
            <a:spLocks noGrp="1"/>
          </p:cNvSpPr>
          <p:nvPr>
            <p:ph type="pic" sz="quarter" idx="14"/>
          </p:nvPr>
        </p:nvSpPr>
        <p:spPr>
          <a:xfrm>
            <a:off x="3755916" y="3910775"/>
            <a:ext cx="2443772" cy="2443771"/>
          </a:xfrm>
          <a:custGeom>
            <a:avLst/>
            <a:gdLst>
              <a:gd name="connsiteX0" fmla="*/ 0 w 2443772"/>
              <a:gd name="connsiteY0" fmla="*/ 0 h 2443771"/>
              <a:gd name="connsiteX1" fmla="*/ 2443772 w 2443772"/>
              <a:gd name="connsiteY1" fmla="*/ 0 h 2443771"/>
              <a:gd name="connsiteX2" fmla="*/ 2443772 w 2443772"/>
              <a:gd name="connsiteY2" fmla="*/ 2443771 h 2443771"/>
              <a:gd name="connsiteX3" fmla="*/ 0 w 2443772"/>
              <a:gd name="connsiteY3" fmla="*/ 2443771 h 2443771"/>
            </a:gdLst>
            <a:ahLst/>
            <a:cxnLst>
              <a:cxn ang="0">
                <a:pos x="connsiteX0" y="connsiteY0"/>
              </a:cxn>
              <a:cxn ang="0">
                <a:pos x="connsiteX1" y="connsiteY1"/>
              </a:cxn>
              <a:cxn ang="0">
                <a:pos x="connsiteX2" y="connsiteY2"/>
              </a:cxn>
              <a:cxn ang="0">
                <a:pos x="connsiteX3" y="connsiteY3"/>
              </a:cxn>
            </a:cxnLst>
            <a:rect l="l" t="t" r="r" b="b"/>
            <a:pathLst>
              <a:path w="2443772" h="2443771">
                <a:moveTo>
                  <a:pt x="0" y="0"/>
                </a:moveTo>
                <a:lnTo>
                  <a:pt x="2443772" y="0"/>
                </a:lnTo>
                <a:lnTo>
                  <a:pt x="2443772" y="2443771"/>
                </a:lnTo>
                <a:lnTo>
                  <a:pt x="0" y="2443771"/>
                </a:lnTo>
                <a:close/>
              </a:path>
            </a:pathLst>
          </a:custGeom>
          <a:solidFill>
            <a:schemeClr val="bg1">
              <a:lumMod val="75000"/>
            </a:schemeClr>
          </a:solidFill>
        </p:spPr>
        <p:txBody>
          <a:bodyPr wrap="square">
            <a:noAutofit/>
          </a:bodyPr>
          <a:lstStyle/>
          <a:p>
            <a:endParaRPr lang="zh-CN" altLang="en-US"/>
          </a:p>
        </p:txBody>
      </p:sp>
      <p:sp>
        <p:nvSpPr>
          <p:cNvPr id="24" name="Picture Placeholder 23"/>
          <p:cNvSpPr>
            <a:spLocks noGrp="1"/>
          </p:cNvSpPr>
          <p:nvPr>
            <p:ph type="pic" sz="quarter" idx="15"/>
          </p:nvPr>
        </p:nvSpPr>
        <p:spPr>
          <a:xfrm>
            <a:off x="6316769" y="3910775"/>
            <a:ext cx="2443772" cy="2443771"/>
          </a:xfrm>
          <a:custGeom>
            <a:avLst/>
            <a:gdLst>
              <a:gd name="connsiteX0" fmla="*/ 0 w 2443772"/>
              <a:gd name="connsiteY0" fmla="*/ 0 h 2443771"/>
              <a:gd name="connsiteX1" fmla="*/ 2443772 w 2443772"/>
              <a:gd name="connsiteY1" fmla="*/ 0 h 2443771"/>
              <a:gd name="connsiteX2" fmla="*/ 2443772 w 2443772"/>
              <a:gd name="connsiteY2" fmla="*/ 2443771 h 2443771"/>
              <a:gd name="connsiteX3" fmla="*/ 0 w 2443772"/>
              <a:gd name="connsiteY3" fmla="*/ 2443771 h 2443771"/>
            </a:gdLst>
            <a:ahLst/>
            <a:cxnLst>
              <a:cxn ang="0">
                <a:pos x="connsiteX0" y="connsiteY0"/>
              </a:cxn>
              <a:cxn ang="0">
                <a:pos x="connsiteX1" y="connsiteY1"/>
              </a:cxn>
              <a:cxn ang="0">
                <a:pos x="connsiteX2" y="connsiteY2"/>
              </a:cxn>
              <a:cxn ang="0">
                <a:pos x="connsiteX3" y="connsiteY3"/>
              </a:cxn>
            </a:cxnLst>
            <a:rect l="l" t="t" r="r" b="b"/>
            <a:pathLst>
              <a:path w="2443772" h="2443771">
                <a:moveTo>
                  <a:pt x="0" y="0"/>
                </a:moveTo>
                <a:lnTo>
                  <a:pt x="2443772" y="0"/>
                </a:lnTo>
                <a:lnTo>
                  <a:pt x="2443772" y="2443771"/>
                </a:lnTo>
                <a:lnTo>
                  <a:pt x="0" y="2443771"/>
                </a:lnTo>
                <a:close/>
              </a:path>
            </a:pathLst>
          </a:custGeom>
          <a:solidFill>
            <a:schemeClr val="bg1">
              <a:lumMod val="75000"/>
            </a:schemeClr>
          </a:solidFill>
        </p:spPr>
        <p:txBody>
          <a:bodyPr wrap="square">
            <a:noAutofit/>
          </a:bodyPr>
          <a:lstStyle/>
          <a:p>
            <a:endParaRPr lang="zh-CN" altLang="en-US"/>
          </a:p>
        </p:txBody>
      </p:sp>
      <p:sp>
        <p:nvSpPr>
          <p:cNvPr id="25" name="Picture Placeholder 24"/>
          <p:cNvSpPr>
            <a:spLocks noGrp="1"/>
          </p:cNvSpPr>
          <p:nvPr>
            <p:ph type="pic" sz="quarter" idx="16"/>
          </p:nvPr>
        </p:nvSpPr>
        <p:spPr>
          <a:xfrm>
            <a:off x="1197554" y="6471629"/>
            <a:ext cx="2443772" cy="2443771"/>
          </a:xfrm>
          <a:custGeom>
            <a:avLst/>
            <a:gdLst>
              <a:gd name="connsiteX0" fmla="*/ 0 w 2443772"/>
              <a:gd name="connsiteY0" fmla="*/ 0 h 2443771"/>
              <a:gd name="connsiteX1" fmla="*/ 2443772 w 2443772"/>
              <a:gd name="connsiteY1" fmla="*/ 0 h 2443771"/>
              <a:gd name="connsiteX2" fmla="*/ 2443772 w 2443772"/>
              <a:gd name="connsiteY2" fmla="*/ 2443771 h 2443771"/>
              <a:gd name="connsiteX3" fmla="*/ 0 w 2443772"/>
              <a:gd name="connsiteY3" fmla="*/ 2443771 h 2443771"/>
            </a:gdLst>
            <a:ahLst/>
            <a:cxnLst>
              <a:cxn ang="0">
                <a:pos x="connsiteX0" y="connsiteY0"/>
              </a:cxn>
              <a:cxn ang="0">
                <a:pos x="connsiteX1" y="connsiteY1"/>
              </a:cxn>
              <a:cxn ang="0">
                <a:pos x="connsiteX2" y="connsiteY2"/>
              </a:cxn>
              <a:cxn ang="0">
                <a:pos x="connsiteX3" y="connsiteY3"/>
              </a:cxn>
            </a:cxnLst>
            <a:rect l="l" t="t" r="r" b="b"/>
            <a:pathLst>
              <a:path w="2443772" h="2443771">
                <a:moveTo>
                  <a:pt x="0" y="0"/>
                </a:moveTo>
                <a:lnTo>
                  <a:pt x="2443772" y="0"/>
                </a:lnTo>
                <a:lnTo>
                  <a:pt x="2443772" y="2443771"/>
                </a:lnTo>
                <a:lnTo>
                  <a:pt x="0" y="2443771"/>
                </a:lnTo>
                <a:close/>
              </a:path>
            </a:pathLst>
          </a:custGeom>
          <a:solidFill>
            <a:schemeClr val="bg1">
              <a:lumMod val="75000"/>
            </a:schemeClr>
          </a:solidFill>
        </p:spPr>
        <p:txBody>
          <a:bodyPr wrap="square">
            <a:noAutofit/>
          </a:bodyPr>
          <a:lstStyle/>
          <a:p>
            <a:endParaRPr lang="zh-CN" altLang="en-US"/>
          </a:p>
        </p:txBody>
      </p:sp>
      <p:sp>
        <p:nvSpPr>
          <p:cNvPr id="26" name="Picture Placeholder 25"/>
          <p:cNvSpPr>
            <a:spLocks noGrp="1"/>
          </p:cNvSpPr>
          <p:nvPr>
            <p:ph type="pic" sz="quarter" idx="17"/>
          </p:nvPr>
        </p:nvSpPr>
        <p:spPr>
          <a:xfrm>
            <a:off x="3755916" y="6471629"/>
            <a:ext cx="2443772" cy="2443771"/>
          </a:xfrm>
          <a:custGeom>
            <a:avLst/>
            <a:gdLst>
              <a:gd name="connsiteX0" fmla="*/ 0 w 2443772"/>
              <a:gd name="connsiteY0" fmla="*/ 0 h 2443771"/>
              <a:gd name="connsiteX1" fmla="*/ 2443772 w 2443772"/>
              <a:gd name="connsiteY1" fmla="*/ 0 h 2443771"/>
              <a:gd name="connsiteX2" fmla="*/ 2443772 w 2443772"/>
              <a:gd name="connsiteY2" fmla="*/ 2443771 h 2443771"/>
              <a:gd name="connsiteX3" fmla="*/ 0 w 2443772"/>
              <a:gd name="connsiteY3" fmla="*/ 2443771 h 2443771"/>
            </a:gdLst>
            <a:ahLst/>
            <a:cxnLst>
              <a:cxn ang="0">
                <a:pos x="connsiteX0" y="connsiteY0"/>
              </a:cxn>
              <a:cxn ang="0">
                <a:pos x="connsiteX1" y="connsiteY1"/>
              </a:cxn>
              <a:cxn ang="0">
                <a:pos x="connsiteX2" y="connsiteY2"/>
              </a:cxn>
              <a:cxn ang="0">
                <a:pos x="connsiteX3" y="connsiteY3"/>
              </a:cxn>
            </a:cxnLst>
            <a:rect l="l" t="t" r="r" b="b"/>
            <a:pathLst>
              <a:path w="2443772" h="2443771">
                <a:moveTo>
                  <a:pt x="0" y="0"/>
                </a:moveTo>
                <a:lnTo>
                  <a:pt x="2443772" y="0"/>
                </a:lnTo>
                <a:lnTo>
                  <a:pt x="2443772" y="2443771"/>
                </a:lnTo>
                <a:lnTo>
                  <a:pt x="0" y="2443771"/>
                </a:lnTo>
                <a:close/>
              </a:path>
            </a:pathLst>
          </a:custGeom>
          <a:solidFill>
            <a:schemeClr val="bg1">
              <a:lumMod val="75000"/>
            </a:schemeClr>
          </a:solidFill>
        </p:spPr>
        <p:txBody>
          <a:bodyPr wrap="square">
            <a:noAutofit/>
          </a:bodyPr>
          <a:lstStyle/>
          <a:p>
            <a:endParaRPr lang="zh-CN" altLang="en-US"/>
          </a:p>
        </p:txBody>
      </p:sp>
      <p:sp>
        <p:nvSpPr>
          <p:cNvPr id="27" name="Picture Placeholder 26"/>
          <p:cNvSpPr>
            <a:spLocks noGrp="1"/>
          </p:cNvSpPr>
          <p:nvPr>
            <p:ph type="pic" sz="quarter" idx="18"/>
          </p:nvPr>
        </p:nvSpPr>
        <p:spPr>
          <a:xfrm>
            <a:off x="6316769" y="6471629"/>
            <a:ext cx="2443772" cy="2443771"/>
          </a:xfrm>
          <a:custGeom>
            <a:avLst/>
            <a:gdLst>
              <a:gd name="connsiteX0" fmla="*/ 0 w 2443772"/>
              <a:gd name="connsiteY0" fmla="*/ 0 h 2443771"/>
              <a:gd name="connsiteX1" fmla="*/ 2443772 w 2443772"/>
              <a:gd name="connsiteY1" fmla="*/ 0 h 2443771"/>
              <a:gd name="connsiteX2" fmla="*/ 2443772 w 2443772"/>
              <a:gd name="connsiteY2" fmla="*/ 2443771 h 2443771"/>
              <a:gd name="connsiteX3" fmla="*/ 0 w 2443772"/>
              <a:gd name="connsiteY3" fmla="*/ 2443771 h 2443771"/>
            </a:gdLst>
            <a:ahLst/>
            <a:cxnLst>
              <a:cxn ang="0">
                <a:pos x="connsiteX0" y="connsiteY0"/>
              </a:cxn>
              <a:cxn ang="0">
                <a:pos x="connsiteX1" y="connsiteY1"/>
              </a:cxn>
              <a:cxn ang="0">
                <a:pos x="connsiteX2" y="connsiteY2"/>
              </a:cxn>
              <a:cxn ang="0">
                <a:pos x="connsiteX3" y="connsiteY3"/>
              </a:cxn>
            </a:cxnLst>
            <a:rect l="l" t="t" r="r" b="b"/>
            <a:pathLst>
              <a:path w="2443772" h="2443771">
                <a:moveTo>
                  <a:pt x="0" y="0"/>
                </a:moveTo>
                <a:lnTo>
                  <a:pt x="2443772" y="0"/>
                </a:lnTo>
                <a:lnTo>
                  <a:pt x="2443772" y="2443771"/>
                </a:lnTo>
                <a:lnTo>
                  <a:pt x="0" y="2443771"/>
                </a:lnTo>
                <a:close/>
              </a:path>
            </a:pathLst>
          </a:custGeom>
          <a:solidFill>
            <a:schemeClr val="bg1">
              <a:lumMod val="75000"/>
            </a:schemeClr>
          </a:solidFill>
        </p:spPr>
        <p:txBody>
          <a:bodyPr wrap="square">
            <a:noAutofit/>
          </a:bodyPr>
          <a:lstStyle/>
          <a:p>
            <a:endParaRPr lang="zh-CN" altLang="en-US"/>
          </a:p>
        </p:txBody>
      </p:sp>
      <p:sp>
        <p:nvSpPr>
          <p:cNvPr id="19" name="Picture Placeholder 18"/>
          <p:cNvSpPr>
            <a:spLocks noGrp="1"/>
          </p:cNvSpPr>
          <p:nvPr>
            <p:ph type="pic" sz="quarter" idx="10"/>
          </p:nvPr>
        </p:nvSpPr>
        <p:spPr>
          <a:xfrm>
            <a:off x="1197554" y="1349922"/>
            <a:ext cx="2443772" cy="2443771"/>
          </a:xfrm>
          <a:custGeom>
            <a:avLst/>
            <a:gdLst>
              <a:gd name="connsiteX0" fmla="*/ 0 w 2443772"/>
              <a:gd name="connsiteY0" fmla="*/ 0 h 2443771"/>
              <a:gd name="connsiteX1" fmla="*/ 2443772 w 2443772"/>
              <a:gd name="connsiteY1" fmla="*/ 0 h 2443771"/>
              <a:gd name="connsiteX2" fmla="*/ 2443772 w 2443772"/>
              <a:gd name="connsiteY2" fmla="*/ 2443771 h 2443771"/>
              <a:gd name="connsiteX3" fmla="*/ 0 w 2443772"/>
              <a:gd name="connsiteY3" fmla="*/ 2443771 h 2443771"/>
            </a:gdLst>
            <a:ahLst/>
            <a:cxnLst>
              <a:cxn ang="0">
                <a:pos x="connsiteX0" y="connsiteY0"/>
              </a:cxn>
              <a:cxn ang="0">
                <a:pos x="connsiteX1" y="connsiteY1"/>
              </a:cxn>
              <a:cxn ang="0">
                <a:pos x="connsiteX2" y="connsiteY2"/>
              </a:cxn>
              <a:cxn ang="0">
                <a:pos x="connsiteX3" y="connsiteY3"/>
              </a:cxn>
            </a:cxnLst>
            <a:rect l="l" t="t" r="r" b="b"/>
            <a:pathLst>
              <a:path w="2443772" h="2443771">
                <a:moveTo>
                  <a:pt x="0" y="0"/>
                </a:moveTo>
                <a:lnTo>
                  <a:pt x="2443772" y="0"/>
                </a:lnTo>
                <a:lnTo>
                  <a:pt x="2443772" y="2443771"/>
                </a:lnTo>
                <a:lnTo>
                  <a:pt x="0" y="2443771"/>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423907688"/>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5-Content">
    <p:spTree>
      <p:nvGrpSpPr>
        <p:cNvPr id="1" name=""/>
        <p:cNvGrpSpPr/>
        <p:nvPr/>
      </p:nvGrpSpPr>
      <p:grpSpPr>
        <a:xfrm>
          <a:off x="0" y="0"/>
          <a:ext cx="0" cy="0"/>
          <a:chOff x="0" y="0"/>
          <a:chExt cx="0" cy="0"/>
        </a:xfrm>
      </p:grpSpPr>
      <p:sp>
        <p:nvSpPr>
          <p:cNvPr id="28" name="Picture Placeholder 27"/>
          <p:cNvSpPr>
            <a:spLocks noGrp="1"/>
          </p:cNvSpPr>
          <p:nvPr>
            <p:ph type="pic" sz="quarter" idx="11"/>
          </p:nvPr>
        </p:nvSpPr>
        <p:spPr>
          <a:xfrm>
            <a:off x="2628349" y="5140739"/>
            <a:ext cx="2517912" cy="2517913"/>
          </a:xfrm>
          <a:custGeom>
            <a:avLst/>
            <a:gdLst>
              <a:gd name="connsiteX0" fmla="*/ 0 w 2517912"/>
              <a:gd name="connsiteY0" fmla="*/ 0 h 2517913"/>
              <a:gd name="connsiteX1" fmla="*/ 2517912 w 2517912"/>
              <a:gd name="connsiteY1" fmla="*/ 0 h 2517913"/>
              <a:gd name="connsiteX2" fmla="*/ 2517912 w 2517912"/>
              <a:gd name="connsiteY2" fmla="*/ 2517913 h 2517913"/>
              <a:gd name="connsiteX3" fmla="*/ 0 w 2517912"/>
              <a:gd name="connsiteY3" fmla="*/ 2517913 h 2517913"/>
            </a:gdLst>
            <a:ahLst/>
            <a:cxnLst>
              <a:cxn ang="0">
                <a:pos x="connsiteX0" y="connsiteY0"/>
              </a:cxn>
              <a:cxn ang="0">
                <a:pos x="connsiteX1" y="connsiteY1"/>
              </a:cxn>
              <a:cxn ang="0">
                <a:pos x="connsiteX2" y="connsiteY2"/>
              </a:cxn>
              <a:cxn ang="0">
                <a:pos x="connsiteX3" y="connsiteY3"/>
              </a:cxn>
            </a:cxnLst>
            <a:rect l="l" t="t" r="r" b="b"/>
            <a:pathLst>
              <a:path w="2517912" h="2517913">
                <a:moveTo>
                  <a:pt x="0" y="0"/>
                </a:moveTo>
                <a:lnTo>
                  <a:pt x="2517912" y="0"/>
                </a:lnTo>
                <a:lnTo>
                  <a:pt x="2517912" y="2517913"/>
                </a:lnTo>
                <a:lnTo>
                  <a:pt x="0" y="2517913"/>
                </a:lnTo>
                <a:close/>
              </a:path>
            </a:pathLst>
          </a:custGeom>
          <a:solidFill>
            <a:schemeClr val="bg1">
              <a:lumMod val="75000"/>
            </a:schemeClr>
          </a:solidFill>
        </p:spPr>
        <p:txBody>
          <a:bodyPr wrap="square">
            <a:noAutofit/>
          </a:bodyPr>
          <a:lstStyle/>
          <a:p>
            <a:endParaRPr lang="zh-CN" altLang="en-US"/>
          </a:p>
        </p:txBody>
      </p:sp>
      <p:sp>
        <p:nvSpPr>
          <p:cNvPr id="29" name="Picture Placeholder 28"/>
          <p:cNvSpPr>
            <a:spLocks noGrp="1"/>
          </p:cNvSpPr>
          <p:nvPr>
            <p:ph type="pic" sz="quarter" idx="12"/>
          </p:nvPr>
        </p:nvSpPr>
        <p:spPr>
          <a:xfrm>
            <a:off x="5256697" y="5140739"/>
            <a:ext cx="2517912" cy="2517913"/>
          </a:xfrm>
          <a:custGeom>
            <a:avLst/>
            <a:gdLst>
              <a:gd name="connsiteX0" fmla="*/ 0 w 2517912"/>
              <a:gd name="connsiteY0" fmla="*/ 0 h 2517913"/>
              <a:gd name="connsiteX1" fmla="*/ 2517912 w 2517912"/>
              <a:gd name="connsiteY1" fmla="*/ 0 h 2517913"/>
              <a:gd name="connsiteX2" fmla="*/ 2517912 w 2517912"/>
              <a:gd name="connsiteY2" fmla="*/ 2517913 h 2517913"/>
              <a:gd name="connsiteX3" fmla="*/ 0 w 2517912"/>
              <a:gd name="connsiteY3" fmla="*/ 2517913 h 2517913"/>
            </a:gdLst>
            <a:ahLst/>
            <a:cxnLst>
              <a:cxn ang="0">
                <a:pos x="connsiteX0" y="connsiteY0"/>
              </a:cxn>
              <a:cxn ang="0">
                <a:pos x="connsiteX1" y="connsiteY1"/>
              </a:cxn>
              <a:cxn ang="0">
                <a:pos x="connsiteX2" y="connsiteY2"/>
              </a:cxn>
              <a:cxn ang="0">
                <a:pos x="connsiteX3" y="connsiteY3"/>
              </a:cxn>
            </a:cxnLst>
            <a:rect l="l" t="t" r="r" b="b"/>
            <a:pathLst>
              <a:path w="2517912" h="2517913">
                <a:moveTo>
                  <a:pt x="0" y="0"/>
                </a:moveTo>
                <a:lnTo>
                  <a:pt x="2517912" y="0"/>
                </a:lnTo>
                <a:lnTo>
                  <a:pt x="2517912" y="2517913"/>
                </a:lnTo>
                <a:lnTo>
                  <a:pt x="0" y="2517913"/>
                </a:lnTo>
                <a:close/>
              </a:path>
            </a:pathLst>
          </a:custGeom>
          <a:solidFill>
            <a:schemeClr val="bg1">
              <a:lumMod val="75000"/>
            </a:schemeClr>
          </a:solidFill>
        </p:spPr>
        <p:txBody>
          <a:bodyPr wrap="square">
            <a:noAutofit/>
          </a:bodyPr>
          <a:lstStyle/>
          <a:p>
            <a:endParaRPr lang="zh-CN" altLang="en-US"/>
          </a:p>
        </p:txBody>
      </p:sp>
      <p:sp>
        <p:nvSpPr>
          <p:cNvPr id="30" name="Picture Placeholder 29"/>
          <p:cNvSpPr>
            <a:spLocks noGrp="1"/>
          </p:cNvSpPr>
          <p:nvPr>
            <p:ph type="pic" sz="quarter" idx="13"/>
          </p:nvPr>
        </p:nvSpPr>
        <p:spPr>
          <a:xfrm>
            <a:off x="7885045" y="5140739"/>
            <a:ext cx="2517912" cy="2517913"/>
          </a:xfrm>
          <a:custGeom>
            <a:avLst/>
            <a:gdLst>
              <a:gd name="connsiteX0" fmla="*/ 0 w 2517912"/>
              <a:gd name="connsiteY0" fmla="*/ 0 h 2517913"/>
              <a:gd name="connsiteX1" fmla="*/ 2517912 w 2517912"/>
              <a:gd name="connsiteY1" fmla="*/ 0 h 2517913"/>
              <a:gd name="connsiteX2" fmla="*/ 2517912 w 2517912"/>
              <a:gd name="connsiteY2" fmla="*/ 2517913 h 2517913"/>
              <a:gd name="connsiteX3" fmla="*/ 0 w 2517912"/>
              <a:gd name="connsiteY3" fmla="*/ 2517913 h 2517913"/>
            </a:gdLst>
            <a:ahLst/>
            <a:cxnLst>
              <a:cxn ang="0">
                <a:pos x="connsiteX0" y="connsiteY0"/>
              </a:cxn>
              <a:cxn ang="0">
                <a:pos x="connsiteX1" y="connsiteY1"/>
              </a:cxn>
              <a:cxn ang="0">
                <a:pos x="connsiteX2" y="connsiteY2"/>
              </a:cxn>
              <a:cxn ang="0">
                <a:pos x="connsiteX3" y="connsiteY3"/>
              </a:cxn>
            </a:cxnLst>
            <a:rect l="l" t="t" r="r" b="b"/>
            <a:pathLst>
              <a:path w="2517912" h="2517913">
                <a:moveTo>
                  <a:pt x="0" y="0"/>
                </a:moveTo>
                <a:lnTo>
                  <a:pt x="2517912" y="0"/>
                </a:lnTo>
                <a:lnTo>
                  <a:pt x="2517912" y="2517913"/>
                </a:lnTo>
                <a:lnTo>
                  <a:pt x="0" y="2517913"/>
                </a:lnTo>
                <a:close/>
              </a:path>
            </a:pathLst>
          </a:custGeom>
          <a:solidFill>
            <a:schemeClr val="bg1">
              <a:lumMod val="75000"/>
            </a:schemeClr>
          </a:solidFill>
        </p:spPr>
        <p:txBody>
          <a:bodyPr wrap="square">
            <a:noAutofit/>
          </a:bodyPr>
          <a:lstStyle/>
          <a:p>
            <a:endParaRPr lang="zh-CN" altLang="en-US"/>
          </a:p>
        </p:txBody>
      </p:sp>
      <p:sp>
        <p:nvSpPr>
          <p:cNvPr id="31" name="Picture Placeholder 30"/>
          <p:cNvSpPr>
            <a:spLocks noGrp="1"/>
          </p:cNvSpPr>
          <p:nvPr>
            <p:ph type="pic" sz="quarter" idx="14"/>
          </p:nvPr>
        </p:nvSpPr>
        <p:spPr>
          <a:xfrm>
            <a:off x="10513393" y="5140739"/>
            <a:ext cx="2517912" cy="2517913"/>
          </a:xfrm>
          <a:custGeom>
            <a:avLst/>
            <a:gdLst>
              <a:gd name="connsiteX0" fmla="*/ 0 w 2517912"/>
              <a:gd name="connsiteY0" fmla="*/ 0 h 2517913"/>
              <a:gd name="connsiteX1" fmla="*/ 2517912 w 2517912"/>
              <a:gd name="connsiteY1" fmla="*/ 0 h 2517913"/>
              <a:gd name="connsiteX2" fmla="*/ 2517912 w 2517912"/>
              <a:gd name="connsiteY2" fmla="*/ 2517913 h 2517913"/>
              <a:gd name="connsiteX3" fmla="*/ 0 w 2517912"/>
              <a:gd name="connsiteY3" fmla="*/ 2517913 h 2517913"/>
            </a:gdLst>
            <a:ahLst/>
            <a:cxnLst>
              <a:cxn ang="0">
                <a:pos x="connsiteX0" y="connsiteY0"/>
              </a:cxn>
              <a:cxn ang="0">
                <a:pos x="connsiteX1" y="connsiteY1"/>
              </a:cxn>
              <a:cxn ang="0">
                <a:pos x="connsiteX2" y="connsiteY2"/>
              </a:cxn>
              <a:cxn ang="0">
                <a:pos x="connsiteX3" y="connsiteY3"/>
              </a:cxn>
            </a:cxnLst>
            <a:rect l="l" t="t" r="r" b="b"/>
            <a:pathLst>
              <a:path w="2517912" h="2517913">
                <a:moveTo>
                  <a:pt x="0" y="0"/>
                </a:moveTo>
                <a:lnTo>
                  <a:pt x="2517912" y="0"/>
                </a:lnTo>
                <a:lnTo>
                  <a:pt x="2517912" y="2517913"/>
                </a:lnTo>
                <a:lnTo>
                  <a:pt x="0" y="2517913"/>
                </a:lnTo>
                <a:close/>
              </a:path>
            </a:pathLst>
          </a:custGeom>
          <a:solidFill>
            <a:schemeClr val="bg1">
              <a:lumMod val="75000"/>
            </a:schemeClr>
          </a:solidFill>
        </p:spPr>
        <p:txBody>
          <a:bodyPr wrap="square">
            <a:noAutofit/>
          </a:bodyPr>
          <a:lstStyle/>
          <a:p>
            <a:endParaRPr lang="zh-CN" altLang="en-US"/>
          </a:p>
        </p:txBody>
      </p:sp>
      <p:sp>
        <p:nvSpPr>
          <p:cNvPr id="32" name="Picture Placeholder 31"/>
          <p:cNvSpPr>
            <a:spLocks noGrp="1"/>
          </p:cNvSpPr>
          <p:nvPr>
            <p:ph type="pic" sz="quarter" idx="15"/>
          </p:nvPr>
        </p:nvSpPr>
        <p:spPr>
          <a:xfrm>
            <a:off x="13141741" y="5140739"/>
            <a:ext cx="2517912" cy="2517913"/>
          </a:xfrm>
          <a:custGeom>
            <a:avLst/>
            <a:gdLst>
              <a:gd name="connsiteX0" fmla="*/ 0 w 2517912"/>
              <a:gd name="connsiteY0" fmla="*/ 0 h 2517913"/>
              <a:gd name="connsiteX1" fmla="*/ 2517912 w 2517912"/>
              <a:gd name="connsiteY1" fmla="*/ 0 h 2517913"/>
              <a:gd name="connsiteX2" fmla="*/ 2517912 w 2517912"/>
              <a:gd name="connsiteY2" fmla="*/ 2517913 h 2517913"/>
              <a:gd name="connsiteX3" fmla="*/ 0 w 2517912"/>
              <a:gd name="connsiteY3" fmla="*/ 2517913 h 2517913"/>
            </a:gdLst>
            <a:ahLst/>
            <a:cxnLst>
              <a:cxn ang="0">
                <a:pos x="connsiteX0" y="connsiteY0"/>
              </a:cxn>
              <a:cxn ang="0">
                <a:pos x="connsiteX1" y="connsiteY1"/>
              </a:cxn>
              <a:cxn ang="0">
                <a:pos x="connsiteX2" y="connsiteY2"/>
              </a:cxn>
              <a:cxn ang="0">
                <a:pos x="connsiteX3" y="connsiteY3"/>
              </a:cxn>
            </a:cxnLst>
            <a:rect l="l" t="t" r="r" b="b"/>
            <a:pathLst>
              <a:path w="2517912" h="2517913">
                <a:moveTo>
                  <a:pt x="0" y="0"/>
                </a:moveTo>
                <a:lnTo>
                  <a:pt x="2517912" y="0"/>
                </a:lnTo>
                <a:lnTo>
                  <a:pt x="2517912" y="2517913"/>
                </a:lnTo>
                <a:lnTo>
                  <a:pt x="0" y="2517913"/>
                </a:lnTo>
                <a:close/>
              </a:path>
            </a:pathLst>
          </a:custGeom>
          <a:solidFill>
            <a:schemeClr val="bg1">
              <a:lumMod val="75000"/>
            </a:schemeClr>
          </a:solidFill>
        </p:spPr>
        <p:txBody>
          <a:bodyPr wrap="square">
            <a:noAutofit/>
          </a:bodyPr>
          <a:lstStyle/>
          <a:p>
            <a:endParaRPr lang="zh-CN" altLang="en-US"/>
          </a:p>
        </p:txBody>
      </p:sp>
      <p:sp>
        <p:nvSpPr>
          <p:cNvPr id="33" name="Picture Placeholder 32"/>
          <p:cNvSpPr>
            <a:spLocks noGrp="1"/>
          </p:cNvSpPr>
          <p:nvPr>
            <p:ph type="pic" sz="quarter" idx="16"/>
          </p:nvPr>
        </p:nvSpPr>
        <p:spPr>
          <a:xfrm>
            <a:off x="15770087" y="5140739"/>
            <a:ext cx="2517912" cy="2517913"/>
          </a:xfrm>
          <a:custGeom>
            <a:avLst/>
            <a:gdLst>
              <a:gd name="connsiteX0" fmla="*/ 0 w 2517912"/>
              <a:gd name="connsiteY0" fmla="*/ 0 h 2517913"/>
              <a:gd name="connsiteX1" fmla="*/ 2517912 w 2517912"/>
              <a:gd name="connsiteY1" fmla="*/ 0 h 2517913"/>
              <a:gd name="connsiteX2" fmla="*/ 2517912 w 2517912"/>
              <a:gd name="connsiteY2" fmla="*/ 2517913 h 2517913"/>
              <a:gd name="connsiteX3" fmla="*/ 0 w 2517912"/>
              <a:gd name="connsiteY3" fmla="*/ 2517913 h 2517913"/>
            </a:gdLst>
            <a:ahLst/>
            <a:cxnLst>
              <a:cxn ang="0">
                <a:pos x="connsiteX0" y="connsiteY0"/>
              </a:cxn>
              <a:cxn ang="0">
                <a:pos x="connsiteX1" y="connsiteY1"/>
              </a:cxn>
              <a:cxn ang="0">
                <a:pos x="connsiteX2" y="connsiteY2"/>
              </a:cxn>
              <a:cxn ang="0">
                <a:pos x="connsiteX3" y="connsiteY3"/>
              </a:cxn>
            </a:cxnLst>
            <a:rect l="l" t="t" r="r" b="b"/>
            <a:pathLst>
              <a:path w="2517912" h="2517913">
                <a:moveTo>
                  <a:pt x="0" y="0"/>
                </a:moveTo>
                <a:lnTo>
                  <a:pt x="2517912" y="0"/>
                </a:lnTo>
                <a:lnTo>
                  <a:pt x="2517912" y="2517913"/>
                </a:lnTo>
                <a:lnTo>
                  <a:pt x="0" y="2517913"/>
                </a:lnTo>
                <a:close/>
              </a:path>
            </a:pathLst>
          </a:custGeom>
          <a:solidFill>
            <a:schemeClr val="bg1">
              <a:lumMod val="75000"/>
            </a:schemeClr>
          </a:solidFill>
        </p:spPr>
        <p:txBody>
          <a:bodyPr wrap="square">
            <a:noAutofit/>
          </a:bodyPr>
          <a:lstStyle/>
          <a:p>
            <a:endParaRPr lang="zh-CN" altLang="en-US"/>
          </a:p>
        </p:txBody>
      </p:sp>
      <p:sp>
        <p:nvSpPr>
          <p:cNvPr id="34" name="Picture Placeholder 33"/>
          <p:cNvSpPr>
            <a:spLocks noGrp="1"/>
          </p:cNvSpPr>
          <p:nvPr>
            <p:ph type="pic" sz="quarter" idx="17"/>
          </p:nvPr>
        </p:nvSpPr>
        <p:spPr>
          <a:xfrm>
            <a:off x="0" y="7769087"/>
            <a:ext cx="2517912" cy="2517913"/>
          </a:xfrm>
          <a:custGeom>
            <a:avLst/>
            <a:gdLst>
              <a:gd name="connsiteX0" fmla="*/ 0 w 2517912"/>
              <a:gd name="connsiteY0" fmla="*/ 0 h 2517913"/>
              <a:gd name="connsiteX1" fmla="*/ 2517912 w 2517912"/>
              <a:gd name="connsiteY1" fmla="*/ 0 h 2517913"/>
              <a:gd name="connsiteX2" fmla="*/ 2517912 w 2517912"/>
              <a:gd name="connsiteY2" fmla="*/ 2517913 h 2517913"/>
              <a:gd name="connsiteX3" fmla="*/ 0 w 2517912"/>
              <a:gd name="connsiteY3" fmla="*/ 2517913 h 2517913"/>
            </a:gdLst>
            <a:ahLst/>
            <a:cxnLst>
              <a:cxn ang="0">
                <a:pos x="connsiteX0" y="connsiteY0"/>
              </a:cxn>
              <a:cxn ang="0">
                <a:pos x="connsiteX1" y="connsiteY1"/>
              </a:cxn>
              <a:cxn ang="0">
                <a:pos x="connsiteX2" y="connsiteY2"/>
              </a:cxn>
              <a:cxn ang="0">
                <a:pos x="connsiteX3" y="connsiteY3"/>
              </a:cxn>
            </a:cxnLst>
            <a:rect l="l" t="t" r="r" b="b"/>
            <a:pathLst>
              <a:path w="2517912" h="2517913">
                <a:moveTo>
                  <a:pt x="0" y="0"/>
                </a:moveTo>
                <a:lnTo>
                  <a:pt x="2517912" y="0"/>
                </a:lnTo>
                <a:lnTo>
                  <a:pt x="2517912" y="2517913"/>
                </a:lnTo>
                <a:lnTo>
                  <a:pt x="0" y="2517913"/>
                </a:lnTo>
                <a:close/>
              </a:path>
            </a:pathLst>
          </a:custGeom>
          <a:solidFill>
            <a:schemeClr val="bg1">
              <a:lumMod val="75000"/>
            </a:schemeClr>
          </a:solidFill>
        </p:spPr>
        <p:txBody>
          <a:bodyPr wrap="square">
            <a:noAutofit/>
          </a:bodyPr>
          <a:lstStyle/>
          <a:p>
            <a:endParaRPr lang="zh-CN" altLang="en-US"/>
          </a:p>
        </p:txBody>
      </p:sp>
      <p:sp>
        <p:nvSpPr>
          <p:cNvPr id="35" name="Picture Placeholder 34"/>
          <p:cNvSpPr>
            <a:spLocks noGrp="1"/>
          </p:cNvSpPr>
          <p:nvPr>
            <p:ph type="pic" sz="quarter" idx="18"/>
          </p:nvPr>
        </p:nvSpPr>
        <p:spPr>
          <a:xfrm>
            <a:off x="2628347" y="7769087"/>
            <a:ext cx="2517912" cy="2517913"/>
          </a:xfrm>
          <a:custGeom>
            <a:avLst/>
            <a:gdLst>
              <a:gd name="connsiteX0" fmla="*/ 0 w 2517912"/>
              <a:gd name="connsiteY0" fmla="*/ 0 h 2517913"/>
              <a:gd name="connsiteX1" fmla="*/ 2517912 w 2517912"/>
              <a:gd name="connsiteY1" fmla="*/ 0 h 2517913"/>
              <a:gd name="connsiteX2" fmla="*/ 2517912 w 2517912"/>
              <a:gd name="connsiteY2" fmla="*/ 2517913 h 2517913"/>
              <a:gd name="connsiteX3" fmla="*/ 0 w 2517912"/>
              <a:gd name="connsiteY3" fmla="*/ 2517913 h 2517913"/>
            </a:gdLst>
            <a:ahLst/>
            <a:cxnLst>
              <a:cxn ang="0">
                <a:pos x="connsiteX0" y="connsiteY0"/>
              </a:cxn>
              <a:cxn ang="0">
                <a:pos x="connsiteX1" y="connsiteY1"/>
              </a:cxn>
              <a:cxn ang="0">
                <a:pos x="connsiteX2" y="connsiteY2"/>
              </a:cxn>
              <a:cxn ang="0">
                <a:pos x="connsiteX3" y="connsiteY3"/>
              </a:cxn>
            </a:cxnLst>
            <a:rect l="l" t="t" r="r" b="b"/>
            <a:pathLst>
              <a:path w="2517912" h="2517913">
                <a:moveTo>
                  <a:pt x="0" y="0"/>
                </a:moveTo>
                <a:lnTo>
                  <a:pt x="2517912" y="0"/>
                </a:lnTo>
                <a:lnTo>
                  <a:pt x="2517912" y="2517913"/>
                </a:lnTo>
                <a:lnTo>
                  <a:pt x="0" y="2517913"/>
                </a:lnTo>
                <a:close/>
              </a:path>
            </a:pathLst>
          </a:custGeom>
          <a:solidFill>
            <a:schemeClr val="bg1">
              <a:lumMod val="75000"/>
            </a:schemeClr>
          </a:solidFill>
        </p:spPr>
        <p:txBody>
          <a:bodyPr wrap="square">
            <a:noAutofit/>
          </a:bodyPr>
          <a:lstStyle/>
          <a:p>
            <a:endParaRPr lang="zh-CN" altLang="en-US"/>
          </a:p>
        </p:txBody>
      </p:sp>
      <p:sp>
        <p:nvSpPr>
          <p:cNvPr id="36" name="Picture Placeholder 35"/>
          <p:cNvSpPr>
            <a:spLocks noGrp="1"/>
          </p:cNvSpPr>
          <p:nvPr>
            <p:ph type="pic" sz="quarter" idx="19"/>
          </p:nvPr>
        </p:nvSpPr>
        <p:spPr>
          <a:xfrm>
            <a:off x="5256695" y="7769087"/>
            <a:ext cx="2517912" cy="2517913"/>
          </a:xfrm>
          <a:custGeom>
            <a:avLst/>
            <a:gdLst>
              <a:gd name="connsiteX0" fmla="*/ 0 w 2517912"/>
              <a:gd name="connsiteY0" fmla="*/ 0 h 2517913"/>
              <a:gd name="connsiteX1" fmla="*/ 2517912 w 2517912"/>
              <a:gd name="connsiteY1" fmla="*/ 0 h 2517913"/>
              <a:gd name="connsiteX2" fmla="*/ 2517912 w 2517912"/>
              <a:gd name="connsiteY2" fmla="*/ 2517913 h 2517913"/>
              <a:gd name="connsiteX3" fmla="*/ 0 w 2517912"/>
              <a:gd name="connsiteY3" fmla="*/ 2517913 h 2517913"/>
            </a:gdLst>
            <a:ahLst/>
            <a:cxnLst>
              <a:cxn ang="0">
                <a:pos x="connsiteX0" y="connsiteY0"/>
              </a:cxn>
              <a:cxn ang="0">
                <a:pos x="connsiteX1" y="connsiteY1"/>
              </a:cxn>
              <a:cxn ang="0">
                <a:pos x="connsiteX2" y="connsiteY2"/>
              </a:cxn>
              <a:cxn ang="0">
                <a:pos x="connsiteX3" y="connsiteY3"/>
              </a:cxn>
            </a:cxnLst>
            <a:rect l="l" t="t" r="r" b="b"/>
            <a:pathLst>
              <a:path w="2517912" h="2517913">
                <a:moveTo>
                  <a:pt x="0" y="0"/>
                </a:moveTo>
                <a:lnTo>
                  <a:pt x="2517912" y="0"/>
                </a:lnTo>
                <a:lnTo>
                  <a:pt x="2517912" y="2517913"/>
                </a:lnTo>
                <a:lnTo>
                  <a:pt x="0" y="2517913"/>
                </a:lnTo>
                <a:close/>
              </a:path>
            </a:pathLst>
          </a:custGeom>
          <a:solidFill>
            <a:schemeClr val="bg1">
              <a:lumMod val="75000"/>
            </a:schemeClr>
          </a:solidFill>
        </p:spPr>
        <p:txBody>
          <a:bodyPr wrap="square">
            <a:noAutofit/>
          </a:bodyPr>
          <a:lstStyle/>
          <a:p>
            <a:endParaRPr lang="zh-CN" altLang="en-US"/>
          </a:p>
        </p:txBody>
      </p:sp>
      <p:sp>
        <p:nvSpPr>
          <p:cNvPr id="37" name="Picture Placeholder 36"/>
          <p:cNvSpPr>
            <a:spLocks noGrp="1"/>
          </p:cNvSpPr>
          <p:nvPr>
            <p:ph type="pic" sz="quarter" idx="20"/>
          </p:nvPr>
        </p:nvSpPr>
        <p:spPr>
          <a:xfrm>
            <a:off x="7885043" y="7769087"/>
            <a:ext cx="2517912" cy="2517913"/>
          </a:xfrm>
          <a:custGeom>
            <a:avLst/>
            <a:gdLst>
              <a:gd name="connsiteX0" fmla="*/ 0 w 2517912"/>
              <a:gd name="connsiteY0" fmla="*/ 0 h 2517913"/>
              <a:gd name="connsiteX1" fmla="*/ 2517912 w 2517912"/>
              <a:gd name="connsiteY1" fmla="*/ 0 h 2517913"/>
              <a:gd name="connsiteX2" fmla="*/ 2517912 w 2517912"/>
              <a:gd name="connsiteY2" fmla="*/ 2517913 h 2517913"/>
              <a:gd name="connsiteX3" fmla="*/ 0 w 2517912"/>
              <a:gd name="connsiteY3" fmla="*/ 2517913 h 2517913"/>
            </a:gdLst>
            <a:ahLst/>
            <a:cxnLst>
              <a:cxn ang="0">
                <a:pos x="connsiteX0" y="connsiteY0"/>
              </a:cxn>
              <a:cxn ang="0">
                <a:pos x="connsiteX1" y="connsiteY1"/>
              </a:cxn>
              <a:cxn ang="0">
                <a:pos x="connsiteX2" y="connsiteY2"/>
              </a:cxn>
              <a:cxn ang="0">
                <a:pos x="connsiteX3" y="connsiteY3"/>
              </a:cxn>
            </a:cxnLst>
            <a:rect l="l" t="t" r="r" b="b"/>
            <a:pathLst>
              <a:path w="2517912" h="2517913">
                <a:moveTo>
                  <a:pt x="0" y="0"/>
                </a:moveTo>
                <a:lnTo>
                  <a:pt x="2517912" y="0"/>
                </a:lnTo>
                <a:lnTo>
                  <a:pt x="2517912" y="2517913"/>
                </a:lnTo>
                <a:lnTo>
                  <a:pt x="0" y="2517913"/>
                </a:lnTo>
                <a:close/>
              </a:path>
            </a:pathLst>
          </a:custGeom>
          <a:solidFill>
            <a:schemeClr val="bg1">
              <a:lumMod val="75000"/>
            </a:schemeClr>
          </a:solidFill>
        </p:spPr>
        <p:txBody>
          <a:bodyPr wrap="square">
            <a:noAutofit/>
          </a:bodyPr>
          <a:lstStyle/>
          <a:p>
            <a:endParaRPr lang="zh-CN" altLang="en-US"/>
          </a:p>
        </p:txBody>
      </p:sp>
      <p:sp>
        <p:nvSpPr>
          <p:cNvPr id="38" name="Picture Placeholder 37"/>
          <p:cNvSpPr>
            <a:spLocks noGrp="1"/>
          </p:cNvSpPr>
          <p:nvPr>
            <p:ph type="pic" sz="quarter" idx="21"/>
          </p:nvPr>
        </p:nvSpPr>
        <p:spPr>
          <a:xfrm>
            <a:off x="10513391" y="7769087"/>
            <a:ext cx="2517912" cy="2517913"/>
          </a:xfrm>
          <a:custGeom>
            <a:avLst/>
            <a:gdLst>
              <a:gd name="connsiteX0" fmla="*/ 0 w 2517912"/>
              <a:gd name="connsiteY0" fmla="*/ 0 h 2517913"/>
              <a:gd name="connsiteX1" fmla="*/ 2517912 w 2517912"/>
              <a:gd name="connsiteY1" fmla="*/ 0 h 2517913"/>
              <a:gd name="connsiteX2" fmla="*/ 2517912 w 2517912"/>
              <a:gd name="connsiteY2" fmla="*/ 2517913 h 2517913"/>
              <a:gd name="connsiteX3" fmla="*/ 0 w 2517912"/>
              <a:gd name="connsiteY3" fmla="*/ 2517913 h 2517913"/>
            </a:gdLst>
            <a:ahLst/>
            <a:cxnLst>
              <a:cxn ang="0">
                <a:pos x="connsiteX0" y="connsiteY0"/>
              </a:cxn>
              <a:cxn ang="0">
                <a:pos x="connsiteX1" y="connsiteY1"/>
              </a:cxn>
              <a:cxn ang="0">
                <a:pos x="connsiteX2" y="connsiteY2"/>
              </a:cxn>
              <a:cxn ang="0">
                <a:pos x="connsiteX3" y="connsiteY3"/>
              </a:cxn>
            </a:cxnLst>
            <a:rect l="l" t="t" r="r" b="b"/>
            <a:pathLst>
              <a:path w="2517912" h="2517913">
                <a:moveTo>
                  <a:pt x="0" y="0"/>
                </a:moveTo>
                <a:lnTo>
                  <a:pt x="2517912" y="0"/>
                </a:lnTo>
                <a:lnTo>
                  <a:pt x="2517912" y="2517913"/>
                </a:lnTo>
                <a:lnTo>
                  <a:pt x="0" y="2517913"/>
                </a:lnTo>
                <a:close/>
              </a:path>
            </a:pathLst>
          </a:custGeom>
          <a:solidFill>
            <a:schemeClr val="bg1">
              <a:lumMod val="75000"/>
            </a:schemeClr>
          </a:solidFill>
        </p:spPr>
        <p:txBody>
          <a:bodyPr wrap="square">
            <a:noAutofit/>
          </a:bodyPr>
          <a:lstStyle/>
          <a:p>
            <a:endParaRPr lang="zh-CN" altLang="en-US"/>
          </a:p>
        </p:txBody>
      </p:sp>
      <p:sp>
        <p:nvSpPr>
          <p:cNvPr id="39" name="Picture Placeholder 38"/>
          <p:cNvSpPr>
            <a:spLocks noGrp="1"/>
          </p:cNvSpPr>
          <p:nvPr>
            <p:ph type="pic" sz="quarter" idx="22"/>
          </p:nvPr>
        </p:nvSpPr>
        <p:spPr>
          <a:xfrm>
            <a:off x="13141739" y="7769087"/>
            <a:ext cx="2517912" cy="2517913"/>
          </a:xfrm>
          <a:custGeom>
            <a:avLst/>
            <a:gdLst>
              <a:gd name="connsiteX0" fmla="*/ 0 w 2517912"/>
              <a:gd name="connsiteY0" fmla="*/ 0 h 2517913"/>
              <a:gd name="connsiteX1" fmla="*/ 2517912 w 2517912"/>
              <a:gd name="connsiteY1" fmla="*/ 0 h 2517913"/>
              <a:gd name="connsiteX2" fmla="*/ 2517912 w 2517912"/>
              <a:gd name="connsiteY2" fmla="*/ 2517913 h 2517913"/>
              <a:gd name="connsiteX3" fmla="*/ 0 w 2517912"/>
              <a:gd name="connsiteY3" fmla="*/ 2517913 h 2517913"/>
            </a:gdLst>
            <a:ahLst/>
            <a:cxnLst>
              <a:cxn ang="0">
                <a:pos x="connsiteX0" y="connsiteY0"/>
              </a:cxn>
              <a:cxn ang="0">
                <a:pos x="connsiteX1" y="connsiteY1"/>
              </a:cxn>
              <a:cxn ang="0">
                <a:pos x="connsiteX2" y="connsiteY2"/>
              </a:cxn>
              <a:cxn ang="0">
                <a:pos x="connsiteX3" y="connsiteY3"/>
              </a:cxn>
            </a:cxnLst>
            <a:rect l="l" t="t" r="r" b="b"/>
            <a:pathLst>
              <a:path w="2517912" h="2517913">
                <a:moveTo>
                  <a:pt x="0" y="0"/>
                </a:moveTo>
                <a:lnTo>
                  <a:pt x="2517912" y="0"/>
                </a:lnTo>
                <a:lnTo>
                  <a:pt x="2517912" y="2517913"/>
                </a:lnTo>
                <a:lnTo>
                  <a:pt x="0" y="2517913"/>
                </a:lnTo>
                <a:close/>
              </a:path>
            </a:pathLst>
          </a:custGeom>
          <a:solidFill>
            <a:schemeClr val="bg1">
              <a:lumMod val="75000"/>
            </a:schemeClr>
          </a:solidFill>
        </p:spPr>
        <p:txBody>
          <a:bodyPr wrap="square">
            <a:noAutofit/>
          </a:bodyPr>
          <a:lstStyle/>
          <a:p>
            <a:endParaRPr lang="zh-CN" altLang="en-US"/>
          </a:p>
        </p:txBody>
      </p:sp>
      <p:sp>
        <p:nvSpPr>
          <p:cNvPr id="40" name="Picture Placeholder 39"/>
          <p:cNvSpPr>
            <a:spLocks noGrp="1"/>
          </p:cNvSpPr>
          <p:nvPr>
            <p:ph type="pic" sz="quarter" idx="23"/>
          </p:nvPr>
        </p:nvSpPr>
        <p:spPr>
          <a:xfrm>
            <a:off x="15770085" y="7769087"/>
            <a:ext cx="2517912" cy="2517913"/>
          </a:xfrm>
          <a:custGeom>
            <a:avLst/>
            <a:gdLst>
              <a:gd name="connsiteX0" fmla="*/ 0 w 2517912"/>
              <a:gd name="connsiteY0" fmla="*/ 0 h 2517913"/>
              <a:gd name="connsiteX1" fmla="*/ 2517912 w 2517912"/>
              <a:gd name="connsiteY1" fmla="*/ 0 h 2517913"/>
              <a:gd name="connsiteX2" fmla="*/ 2517912 w 2517912"/>
              <a:gd name="connsiteY2" fmla="*/ 2517913 h 2517913"/>
              <a:gd name="connsiteX3" fmla="*/ 0 w 2517912"/>
              <a:gd name="connsiteY3" fmla="*/ 2517913 h 2517913"/>
            </a:gdLst>
            <a:ahLst/>
            <a:cxnLst>
              <a:cxn ang="0">
                <a:pos x="connsiteX0" y="connsiteY0"/>
              </a:cxn>
              <a:cxn ang="0">
                <a:pos x="connsiteX1" y="connsiteY1"/>
              </a:cxn>
              <a:cxn ang="0">
                <a:pos x="connsiteX2" y="connsiteY2"/>
              </a:cxn>
              <a:cxn ang="0">
                <a:pos x="connsiteX3" y="connsiteY3"/>
              </a:cxn>
            </a:cxnLst>
            <a:rect l="l" t="t" r="r" b="b"/>
            <a:pathLst>
              <a:path w="2517912" h="2517913">
                <a:moveTo>
                  <a:pt x="0" y="0"/>
                </a:moveTo>
                <a:lnTo>
                  <a:pt x="2517912" y="0"/>
                </a:lnTo>
                <a:lnTo>
                  <a:pt x="2517912" y="2517913"/>
                </a:lnTo>
                <a:lnTo>
                  <a:pt x="0" y="2517913"/>
                </a:lnTo>
                <a:close/>
              </a:path>
            </a:pathLst>
          </a:custGeom>
          <a:solidFill>
            <a:schemeClr val="bg1">
              <a:lumMod val="75000"/>
            </a:schemeClr>
          </a:solidFill>
        </p:spPr>
        <p:txBody>
          <a:bodyPr wrap="square">
            <a:noAutofit/>
          </a:bodyPr>
          <a:lstStyle/>
          <a:p>
            <a:endParaRPr lang="zh-CN" altLang="en-US"/>
          </a:p>
        </p:txBody>
      </p:sp>
      <p:sp>
        <p:nvSpPr>
          <p:cNvPr id="27" name="Picture Placeholder 26"/>
          <p:cNvSpPr>
            <a:spLocks noGrp="1"/>
          </p:cNvSpPr>
          <p:nvPr>
            <p:ph type="pic" sz="quarter" idx="10"/>
          </p:nvPr>
        </p:nvSpPr>
        <p:spPr>
          <a:xfrm>
            <a:off x="2" y="5140739"/>
            <a:ext cx="2517912" cy="2517913"/>
          </a:xfrm>
          <a:custGeom>
            <a:avLst/>
            <a:gdLst>
              <a:gd name="connsiteX0" fmla="*/ 0 w 2517912"/>
              <a:gd name="connsiteY0" fmla="*/ 0 h 2517913"/>
              <a:gd name="connsiteX1" fmla="*/ 2517912 w 2517912"/>
              <a:gd name="connsiteY1" fmla="*/ 0 h 2517913"/>
              <a:gd name="connsiteX2" fmla="*/ 2517912 w 2517912"/>
              <a:gd name="connsiteY2" fmla="*/ 2517913 h 2517913"/>
              <a:gd name="connsiteX3" fmla="*/ 0 w 2517912"/>
              <a:gd name="connsiteY3" fmla="*/ 2517913 h 2517913"/>
            </a:gdLst>
            <a:ahLst/>
            <a:cxnLst>
              <a:cxn ang="0">
                <a:pos x="connsiteX0" y="connsiteY0"/>
              </a:cxn>
              <a:cxn ang="0">
                <a:pos x="connsiteX1" y="connsiteY1"/>
              </a:cxn>
              <a:cxn ang="0">
                <a:pos x="connsiteX2" y="connsiteY2"/>
              </a:cxn>
              <a:cxn ang="0">
                <a:pos x="connsiteX3" y="connsiteY3"/>
              </a:cxn>
            </a:cxnLst>
            <a:rect l="l" t="t" r="r" b="b"/>
            <a:pathLst>
              <a:path w="2517912" h="2517913">
                <a:moveTo>
                  <a:pt x="0" y="0"/>
                </a:moveTo>
                <a:lnTo>
                  <a:pt x="2517912" y="0"/>
                </a:lnTo>
                <a:lnTo>
                  <a:pt x="2517912" y="2517913"/>
                </a:lnTo>
                <a:lnTo>
                  <a:pt x="0" y="2517913"/>
                </a:lnTo>
                <a:close/>
              </a:path>
            </a:pathLst>
          </a:custGeom>
          <a:solidFill>
            <a:schemeClr val="bg1">
              <a:lumMod val="75000"/>
            </a:schemeClr>
          </a:solidFill>
        </p:spPr>
        <p:txBody>
          <a:bodyPr wrap="square">
            <a:noAutofit/>
          </a:bodyPr>
          <a:lstStyle/>
          <a:p>
            <a:endParaRPr lang="zh-CN" altLang="en-US"/>
          </a:p>
        </p:txBody>
      </p:sp>
      <p:cxnSp>
        <p:nvCxnSpPr>
          <p:cNvPr id="23" name="Straight Connector 22"/>
          <p:cNvCxnSpPr/>
          <p:nvPr userDrawn="1"/>
        </p:nvCxnSpPr>
        <p:spPr>
          <a:xfrm>
            <a:off x="828670" y="9396410"/>
            <a:ext cx="914400"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434396"/>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6-Conten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7853240" y="1663700"/>
            <a:ext cx="3479800" cy="3479800"/>
          </a:xfrm>
          <a:custGeom>
            <a:avLst/>
            <a:gdLst>
              <a:gd name="connsiteX0" fmla="*/ 0 w 3479800"/>
              <a:gd name="connsiteY0" fmla="*/ 0 h 3479800"/>
              <a:gd name="connsiteX1" fmla="*/ 3479800 w 3479800"/>
              <a:gd name="connsiteY1" fmla="*/ 0 h 3479800"/>
              <a:gd name="connsiteX2" fmla="*/ 3479800 w 3479800"/>
              <a:gd name="connsiteY2" fmla="*/ 3479800 h 3479800"/>
              <a:gd name="connsiteX3" fmla="*/ 0 w 3479800"/>
              <a:gd name="connsiteY3" fmla="*/ 3479800 h 3479800"/>
            </a:gdLst>
            <a:ahLst/>
            <a:cxnLst>
              <a:cxn ang="0">
                <a:pos x="connsiteX0" y="connsiteY0"/>
              </a:cxn>
              <a:cxn ang="0">
                <a:pos x="connsiteX1" y="connsiteY1"/>
              </a:cxn>
              <a:cxn ang="0">
                <a:pos x="connsiteX2" y="connsiteY2"/>
              </a:cxn>
              <a:cxn ang="0">
                <a:pos x="connsiteX3" y="connsiteY3"/>
              </a:cxn>
            </a:cxnLst>
            <a:rect l="l" t="t" r="r" b="b"/>
            <a:pathLst>
              <a:path w="3479800" h="3479800">
                <a:moveTo>
                  <a:pt x="0" y="0"/>
                </a:moveTo>
                <a:lnTo>
                  <a:pt x="3479800" y="0"/>
                </a:lnTo>
                <a:lnTo>
                  <a:pt x="3479800" y="3479800"/>
                </a:lnTo>
                <a:lnTo>
                  <a:pt x="0" y="3479800"/>
                </a:lnTo>
                <a:close/>
              </a:path>
            </a:pathLst>
          </a:custGeom>
          <a:solidFill>
            <a:schemeClr val="bg1">
              <a:lumMod val="75000"/>
            </a:schemeClr>
          </a:solidFill>
        </p:spPr>
        <p:txBody>
          <a:bodyPr wrap="square">
            <a:noAutofit/>
          </a:bodyPr>
          <a:lstStyle/>
          <a:p>
            <a:endParaRPr lang="zh-CN" altLang="en-US"/>
          </a:p>
        </p:txBody>
      </p:sp>
      <p:sp>
        <p:nvSpPr>
          <p:cNvPr id="17" name="Picture Placeholder 16"/>
          <p:cNvSpPr>
            <a:spLocks noGrp="1"/>
          </p:cNvSpPr>
          <p:nvPr>
            <p:ph type="pic" sz="quarter" idx="11"/>
          </p:nvPr>
        </p:nvSpPr>
        <p:spPr>
          <a:xfrm>
            <a:off x="11330720" y="1663700"/>
            <a:ext cx="3479800" cy="3479800"/>
          </a:xfrm>
          <a:custGeom>
            <a:avLst/>
            <a:gdLst>
              <a:gd name="connsiteX0" fmla="*/ 0 w 3479800"/>
              <a:gd name="connsiteY0" fmla="*/ 0 h 3479800"/>
              <a:gd name="connsiteX1" fmla="*/ 3479800 w 3479800"/>
              <a:gd name="connsiteY1" fmla="*/ 0 h 3479800"/>
              <a:gd name="connsiteX2" fmla="*/ 3479800 w 3479800"/>
              <a:gd name="connsiteY2" fmla="*/ 3479800 h 3479800"/>
              <a:gd name="connsiteX3" fmla="*/ 0 w 3479800"/>
              <a:gd name="connsiteY3" fmla="*/ 3479800 h 3479800"/>
            </a:gdLst>
            <a:ahLst/>
            <a:cxnLst>
              <a:cxn ang="0">
                <a:pos x="connsiteX0" y="connsiteY0"/>
              </a:cxn>
              <a:cxn ang="0">
                <a:pos x="connsiteX1" y="connsiteY1"/>
              </a:cxn>
              <a:cxn ang="0">
                <a:pos x="connsiteX2" y="connsiteY2"/>
              </a:cxn>
              <a:cxn ang="0">
                <a:pos x="connsiteX3" y="connsiteY3"/>
              </a:cxn>
            </a:cxnLst>
            <a:rect l="l" t="t" r="r" b="b"/>
            <a:pathLst>
              <a:path w="3479800" h="3479800">
                <a:moveTo>
                  <a:pt x="0" y="0"/>
                </a:moveTo>
                <a:lnTo>
                  <a:pt x="3479800" y="0"/>
                </a:lnTo>
                <a:lnTo>
                  <a:pt x="3479800" y="3479800"/>
                </a:lnTo>
                <a:lnTo>
                  <a:pt x="0" y="3479800"/>
                </a:lnTo>
                <a:close/>
              </a:path>
            </a:pathLst>
          </a:custGeom>
          <a:solidFill>
            <a:schemeClr val="bg1">
              <a:lumMod val="65000"/>
            </a:schemeClr>
          </a:solidFill>
        </p:spPr>
        <p:txBody>
          <a:bodyPr wrap="square">
            <a:noAutofit/>
          </a:bodyPr>
          <a:lstStyle/>
          <a:p>
            <a:endParaRPr lang="zh-CN" altLang="en-US"/>
          </a:p>
        </p:txBody>
      </p:sp>
      <p:sp>
        <p:nvSpPr>
          <p:cNvPr id="18" name="Picture Placeholder 17"/>
          <p:cNvSpPr>
            <a:spLocks noGrp="1"/>
          </p:cNvSpPr>
          <p:nvPr>
            <p:ph type="pic" sz="quarter" idx="12"/>
          </p:nvPr>
        </p:nvSpPr>
        <p:spPr>
          <a:xfrm>
            <a:off x="14808200" y="1663700"/>
            <a:ext cx="3479800" cy="3479800"/>
          </a:xfrm>
          <a:custGeom>
            <a:avLst/>
            <a:gdLst>
              <a:gd name="connsiteX0" fmla="*/ 0 w 3479800"/>
              <a:gd name="connsiteY0" fmla="*/ 0 h 3479800"/>
              <a:gd name="connsiteX1" fmla="*/ 3479800 w 3479800"/>
              <a:gd name="connsiteY1" fmla="*/ 0 h 3479800"/>
              <a:gd name="connsiteX2" fmla="*/ 3479800 w 3479800"/>
              <a:gd name="connsiteY2" fmla="*/ 3479800 h 3479800"/>
              <a:gd name="connsiteX3" fmla="*/ 0 w 3479800"/>
              <a:gd name="connsiteY3" fmla="*/ 3479800 h 3479800"/>
            </a:gdLst>
            <a:ahLst/>
            <a:cxnLst>
              <a:cxn ang="0">
                <a:pos x="connsiteX0" y="connsiteY0"/>
              </a:cxn>
              <a:cxn ang="0">
                <a:pos x="connsiteX1" y="connsiteY1"/>
              </a:cxn>
              <a:cxn ang="0">
                <a:pos x="connsiteX2" y="connsiteY2"/>
              </a:cxn>
              <a:cxn ang="0">
                <a:pos x="connsiteX3" y="connsiteY3"/>
              </a:cxn>
            </a:cxnLst>
            <a:rect l="l" t="t" r="r" b="b"/>
            <a:pathLst>
              <a:path w="3479800" h="3479800">
                <a:moveTo>
                  <a:pt x="0" y="0"/>
                </a:moveTo>
                <a:lnTo>
                  <a:pt x="3479800" y="0"/>
                </a:lnTo>
                <a:lnTo>
                  <a:pt x="3479800" y="3479800"/>
                </a:lnTo>
                <a:lnTo>
                  <a:pt x="0" y="3479800"/>
                </a:lnTo>
                <a:close/>
              </a:path>
            </a:pathLst>
          </a:custGeom>
          <a:solidFill>
            <a:schemeClr val="bg1">
              <a:lumMod val="75000"/>
            </a:schemeClr>
          </a:solidFill>
        </p:spPr>
        <p:txBody>
          <a:bodyPr wrap="square">
            <a:noAutofit/>
          </a:bodyPr>
          <a:lstStyle/>
          <a:p>
            <a:endParaRPr lang="zh-CN" altLang="en-US"/>
          </a:p>
        </p:txBody>
      </p:sp>
      <p:sp>
        <p:nvSpPr>
          <p:cNvPr id="19" name="Picture Placeholder 18"/>
          <p:cNvSpPr>
            <a:spLocks noGrp="1"/>
          </p:cNvSpPr>
          <p:nvPr>
            <p:ph type="pic" sz="quarter" idx="13"/>
          </p:nvPr>
        </p:nvSpPr>
        <p:spPr>
          <a:xfrm>
            <a:off x="7853240" y="5143500"/>
            <a:ext cx="3479800" cy="3479800"/>
          </a:xfrm>
          <a:custGeom>
            <a:avLst/>
            <a:gdLst>
              <a:gd name="connsiteX0" fmla="*/ 0 w 3479800"/>
              <a:gd name="connsiteY0" fmla="*/ 0 h 3479800"/>
              <a:gd name="connsiteX1" fmla="*/ 3479800 w 3479800"/>
              <a:gd name="connsiteY1" fmla="*/ 0 h 3479800"/>
              <a:gd name="connsiteX2" fmla="*/ 3479800 w 3479800"/>
              <a:gd name="connsiteY2" fmla="*/ 3479800 h 3479800"/>
              <a:gd name="connsiteX3" fmla="*/ 0 w 3479800"/>
              <a:gd name="connsiteY3" fmla="*/ 3479800 h 3479800"/>
            </a:gdLst>
            <a:ahLst/>
            <a:cxnLst>
              <a:cxn ang="0">
                <a:pos x="connsiteX0" y="connsiteY0"/>
              </a:cxn>
              <a:cxn ang="0">
                <a:pos x="connsiteX1" y="connsiteY1"/>
              </a:cxn>
              <a:cxn ang="0">
                <a:pos x="connsiteX2" y="connsiteY2"/>
              </a:cxn>
              <a:cxn ang="0">
                <a:pos x="connsiteX3" y="connsiteY3"/>
              </a:cxn>
            </a:cxnLst>
            <a:rect l="l" t="t" r="r" b="b"/>
            <a:pathLst>
              <a:path w="3479800" h="3479800">
                <a:moveTo>
                  <a:pt x="0" y="0"/>
                </a:moveTo>
                <a:lnTo>
                  <a:pt x="3479800" y="0"/>
                </a:lnTo>
                <a:lnTo>
                  <a:pt x="3479800" y="3479800"/>
                </a:lnTo>
                <a:lnTo>
                  <a:pt x="0" y="3479800"/>
                </a:lnTo>
                <a:close/>
              </a:path>
            </a:pathLst>
          </a:custGeom>
          <a:solidFill>
            <a:schemeClr val="bg1">
              <a:lumMod val="65000"/>
            </a:schemeClr>
          </a:solidFill>
        </p:spPr>
        <p:txBody>
          <a:bodyPr wrap="square">
            <a:noAutofit/>
          </a:bodyPr>
          <a:lstStyle/>
          <a:p>
            <a:endParaRPr lang="zh-CN" altLang="en-US"/>
          </a:p>
        </p:txBody>
      </p:sp>
      <p:sp>
        <p:nvSpPr>
          <p:cNvPr id="20" name="Picture Placeholder 19"/>
          <p:cNvSpPr>
            <a:spLocks noGrp="1"/>
          </p:cNvSpPr>
          <p:nvPr>
            <p:ph type="pic" sz="quarter" idx="14"/>
          </p:nvPr>
        </p:nvSpPr>
        <p:spPr>
          <a:xfrm>
            <a:off x="11335360" y="5143500"/>
            <a:ext cx="3479800" cy="3479800"/>
          </a:xfrm>
          <a:custGeom>
            <a:avLst/>
            <a:gdLst>
              <a:gd name="connsiteX0" fmla="*/ 0 w 3479800"/>
              <a:gd name="connsiteY0" fmla="*/ 0 h 3479800"/>
              <a:gd name="connsiteX1" fmla="*/ 3479800 w 3479800"/>
              <a:gd name="connsiteY1" fmla="*/ 0 h 3479800"/>
              <a:gd name="connsiteX2" fmla="*/ 3479800 w 3479800"/>
              <a:gd name="connsiteY2" fmla="*/ 3479800 h 3479800"/>
              <a:gd name="connsiteX3" fmla="*/ 0 w 3479800"/>
              <a:gd name="connsiteY3" fmla="*/ 3479800 h 3479800"/>
            </a:gdLst>
            <a:ahLst/>
            <a:cxnLst>
              <a:cxn ang="0">
                <a:pos x="connsiteX0" y="connsiteY0"/>
              </a:cxn>
              <a:cxn ang="0">
                <a:pos x="connsiteX1" y="connsiteY1"/>
              </a:cxn>
              <a:cxn ang="0">
                <a:pos x="connsiteX2" y="connsiteY2"/>
              </a:cxn>
              <a:cxn ang="0">
                <a:pos x="connsiteX3" y="connsiteY3"/>
              </a:cxn>
            </a:cxnLst>
            <a:rect l="l" t="t" r="r" b="b"/>
            <a:pathLst>
              <a:path w="3479800" h="3479800">
                <a:moveTo>
                  <a:pt x="0" y="0"/>
                </a:moveTo>
                <a:lnTo>
                  <a:pt x="3479800" y="0"/>
                </a:lnTo>
                <a:lnTo>
                  <a:pt x="3479800" y="3479800"/>
                </a:lnTo>
                <a:lnTo>
                  <a:pt x="0" y="3479800"/>
                </a:lnTo>
                <a:close/>
              </a:path>
            </a:pathLst>
          </a:custGeom>
          <a:solidFill>
            <a:schemeClr val="bg1">
              <a:lumMod val="75000"/>
            </a:schemeClr>
          </a:solidFill>
        </p:spPr>
        <p:txBody>
          <a:bodyPr wrap="square">
            <a:noAutofit/>
          </a:bodyPr>
          <a:lstStyle/>
          <a:p>
            <a:endParaRPr lang="zh-CN" altLang="en-US"/>
          </a:p>
        </p:txBody>
      </p:sp>
      <p:sp>
        <p:nvSpPr>
          <p:cNvPr id="21" name="Picture Placeholder 20"/>
          <p:cNvSpPr>
            <a:spLocks noGrp="1"/>
          </p:cNvSpPr>
          <p:nvPr>
            <p:ph type="pic" sz="quarter" idx="15"/>
          </p:nvPr>
        </p:nvSpPr>
        <p:spPr>
          <a:xfrm>
            <a:off x="14812840" y="5143500"/>
            <a:ext cx="3479800" cy="3479800"/>
          </a:xfrm>
          <a:custGeom>
            <a:avLst/>
            <a:gdLst>
              <a:gd name="connsiteX0" fmla="*/ 0 w 3479800"/>
              <a:gd name="connsiteY0" fmla="*/ 0 h 3479800"/>
              <a:gd name="connsiteX1" fmla="*/ 3479800 w 3479800"/>
              <a:gd name="connsiteY1" fmla="*/ 0 h 3479800"/>
              <a:gd name="connsiteX2" fmla="*/ 3479800 w 3479800"/>
              <a:gd name="connsiteY2" fmla="*/ 3479800 h 3479800"/>
              <a:gd name="connsiteX3" fmla="*/ 0 w 3479800"/>
              <a:gd name="connsiteY3" fmla="*/ 3479800 h 3479800"/>
            </a:gdLst>
            <a:ahLst/>
            <a:cxnLst>
              <a:cxn ang="0">
                <a:pos x="connsiteX0" y="connsiteY0"/>
              </a:cxn>
              <a:cxn ang="0">
                <a:pos x="connsiteX1" y="connsiteY1"/>
              </a:cxn>
              <a:cxn ang="0">
                <a:pos x="connsiteX2" y="connsiteY2"/>
              </a:cxn>
              <a:cxn ang="0">
                <a:pos x="connsiteX3" y="connsiteY3"/>
              </a:cxn>
            </a:cxnLst>
            <a:rect l="l" t="t" r="r" b="b"/>
            <a:pathLst>
              <a:path w="3479800" h="3479800">
                <a:moveTo>
                  <a:pt x="0" y="0"/>
                </a:moveTo>
                <a:lnTo>
                  <a:pt x="3479800" y="0"/>
                </a:lnTo>
                <a:lnTo>
                  <a:pt x="3479800" y="3479800"/>
                </a:lnTo>
                <a:lnTo>
                  <a:pt x="0" y="3479800"/>
                </a:lnTo>
                <a:close/>
              </a:path>
            </a:pathLst>
          </a:custGeom>
          <a:solidFill>
            <a:schemeClr val="bg1">
              <a:lumMod val="65000"/>
            </a:schemeClr>
          </a:solidFill>
        </p:spPr>
        <p:txBody>
          <a:bodyPr wrap="square">
            <a:noAutofit/>
          </a:bodyPr>
          <a:lstStyle/>
          <a:p>
            <a:endParaRPr lang="zh-CN" altLang="en-US"/>
          </a:p>
        </p:txBody>
      </p:sp>
    </p:spTree>
    <p:extLst>
      <p:ext uri="{BB962C8B-B14F-4D97-AF65-F5344CB8AC3E}">
        <p14:creationId xmlns:p14="http://schemas.microsoft.com/office/powerpoint/2010/main" val="350125795"/>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7-Conten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792980" y="5959935"/>
            <a:ext cx="2926080" cy="2840737"/>
          </a:xfrm>
          <a:custGeom>
            <a:avLst/>
            <a:gdLst>
              <a:gd name="connsiteX0" fmla="*/ 0 w 2926080"/>
              <a:gd name="connsiteY0" fmla="*/ 0 h 2840737"/>
              <a:gd name="connsiteX1" fmla="*/ 2926080 w 2926080"/>
              <a:gd name="connsiteY1" fmla="*/ 0 h 2840737"/>
              <a:gd name="connsiteX2" fmla="*/ 2926080 w 2926080"/>
              <a:gd name="connsiteY2" fmla="*/ 2840737 h 2840737"/>
              <a:gd name="connsiteX3" fmla="*/ 0 w 2926080"/>
              <a:gd name="connsiteY3" fmla="*/ 2840737 h 2840737"/>
            </a:gdLst>
            <a:ahLst/>
            <a:cxnLst>
              <a:cxn ang="0">
                <a:pos x="connsiteX0" y="connsiteY0"/>
              </a:cxn>
              <a:cxn ang="0">
                <a:pos x="connsiteX1" y="connsiteY1"/>
              </a:cxn>
              <a:cxn ang="0">
                <a:pos x="connsiteX2" y="connsiteY2"/>
              </a:cxn>
              <a:cxn ang="0">
                <a:pos x="connsiteX3" y="connsiteY3"/>
              </a:cxn>
            </a:cxnLst>
            <a:rect l="l" t="t" r="r" b="b"/>
            <a:pathLst>
              <a:path w="2926080" h="2840737">
                <a:moveTo>
                  <a:pt x="0" y="0"/>
                </a:moveTo>
                <a:lnTo>
                  <a:pt x="2926080" y="0"/>
                </a:lnTo>
                <a:lnTo>
                  <a:pt x="2926080" y="2840737"/>
                </a:lnTo>
                <a:lnTo>
                  <a:pt x="0" y="2840737"/>
                </a:lnTo>
                <a:close/>
              </a:path>
            </a:pathLst>
          </a:custGeom>
          <a:solidFill>
            <a:schemeClr val="bg1">
              <a:lumMod val="75000"/>
            </a:schemeClr>
          </a:solidFill>
        </p:spPr>
        <p:txBody>
          <a:bodyPr wrap="square">
            <a:noAutofit/>
          </a:bodyPr>
          <a:lstStyle/>
          <a:p>
            <a:endParaRPr lang="zh-CN" altLang="en-US"/>
          </a:p>
        </p:txBody>
      </p:sp>
      <p:sp>
        <p:nvSpPr>
          <p:cNvPr id="16" name="Picture Placeholder 15"/>
          <p:cNvSpPr>
            <a:spLocks noGrp="1"/>
          </p:cNvSpPr>
          <p:nvPr>
            <p:ph type="pic" sz="quarter" idx="12"/>
          </p:nvPr>
        </p:nvSpPr>
        <p:spPr>
          <a:xfrm>
            <a:off x="7719060" y="3119198"/>
            <a:ext cx="2926080" cy="2840737"/>
          </a:xfrm>
          <a:custGeom>
            <a:avLst/>
            <a:gdLst>
              <a:gd name="connsiteX0" fmla="*/ 0 w 2926080"/>
              <a:gd name="connsiteY0" fmla="*/ 0 h 2840737"/>
              <a:gd name="connsiteX1" fmla="*/ 2926080 w 2926080"/>
              <a:gd name="connsiteY1" fmla="*/ 0 h 2840737"/>
              <a:gd name="connsiteX2" fmla="*/ 2926080 w 2926080"/>
              <a:gd name="connsiteY2" fmla="*/ 2840737 h 2840737"/>
              <a:gd name="connsiteX3" fmla="*/ 0 w 2926080"/>
              <a:gd name="connsiteY3" fmla="*/ 2840737 h 2840737"/>
            </a:gdLst>
            <a:ahLst/>
            <a:cxnLst>
              <a:cxn ang="0">
                <a:pos x="connsiteX0" y="connsiteY0"/>
              </a:cxn>
              <a:cxn ang="0">
                <a:pos x="connsiteX1" y="connsiteY1"/>
              </a:cxn>
              <a:cxn ang="0">
                <a:pos x="connsiteX2" y="connsiteY2"/>
              </a:cxn>
              <a:cxn ang="0">
                <a:pos x="connsiteX3" y="connsiteY3"/>
              </a:cxn>
            </a:cxnLst>
            <a:rect l="l" t="t" r="r" b="b"/>
            <a:pathLst>
              <a:path w="2926080" h="2840737">
                <a:moveTo>
                  <a:pt x="0" y="0"/>
                </a:moveTo>
                <a:lnTo>
                  <a:pt x="2926080" y="0"/>
                </a:lnTo>
                <a:lnTo>
                  <a:pt x="2926080" y="2840737"/>
                </a:lnTo>
                <a:lnTo>
                  <a:pt x="0" y="2840737"/>
                </a:lnTo>
                <a:close/>
              </a:path>
            </a:pathLst>
          </a:custGeom>
          <a:solidFill>
            <a:schemeClr val="bg1">
              <a:lumMod val="75000"/>
            </a:schemeClr>
          </a:solidFill>
        </p:spPr>
        <p:txBody>
          <a:bodyPr wrap="square">
            <a:noAutofit/>
          </a:bodyPr>
          <a:lstStyle/>
          <a:p>
            <a:endParaRPr lang="zh-CN" altLang="en-US"/>
          </a:p>
        </p:txBody>
      </p:sp>
      <p:sp>
        <p:nvSpPr>
          <p:cNvPr id="17" name="Picture Placeholder 16"/>
          <p:cNvSpPr>
            <a:spLocks noGrp="1"/>
          </p:cNvSpPr>
          <p:nvPr>
            <p:ph type="pic" sz="quarter" idx="13"/>
          </p:nvPr>
        </p:nvSpPr>
        <p:spPr>
          <a:xfrm>
            <a:off x="13571220" y="3119198"/>
            <a:ext cx="2926080" cy="2840737"/>
          </a:xfrm>
          <a:custGeom>
            <a:avLst/>
            <a:gdLst>
              <a:gd name="connsiteX0" fmla="*/ 0 w 2926080"/>
              <a:gd name="connsiteY0" fmla="*/ 0 h 2840737"/>
              <a:gd name="connsiteX1" fmla="*/ 2926080 w 2926080"/>
              <a:gd name="connsiteY1" fmla="*/ 0 h 2840737"/>
              <a:gd name="connsiteX2" fmla="*/ 2926080 w 2926080"/>
              <a:gd name="connsiteY2" fmla="*/ 2840737 h 2840737"/>
              <a:gd name="connsiteX3" fmla="*/ 0 w 2926080"/>
              <a:gd name="connsiteY3" fmla="*/ 2840737 h 2840737"/>
            </a:gdLst>
            <a:ahLst/>
            <a:cxnLst>
              <a:cxn ang="0">
                <a:pos x="connsiteX0" y="connsiteY0"/>
              </a:cxn>
              <a:cxn ang="0">
                <a:pos x="connsiteX1" y="connsiteY1"/>
              </a:cxn>
              <a:cxn ang="0">
                <a:pos x="connsiteX2" y="connsiteY2"/>
              </a:cxn>
              <a:cxn ang="0">
                <a:pos x="connsiteX3" y="connsiteY3"/>
              </a:cxn>
            </a:cxnLst>
            <a:rect l="l" t="t" r="r" b="b"/>
            <a:pathLst>
              <a:path w="2926080" h="2840737">
                <a:moveTo>
                  <a:pt x="0" y="0"/>
                </a:moveTo>
                <a:lnTo>
                  <a:pt x="2926080" y="0"/>
                </a:lnTo>
                <a:lnTo>
                  <a:pt x="2926080" y="2840737"/>
                </a:lnTo>
                <a:lnTo>
                  <a:pt x="0" y="2840737"/>
                </a:lnTo>
                <a:close/>
              </a:path>
            </a:pathLst>
          </a:custGeom>
          <a:solidFill>
            <a:schemeClr val="bg1">
              <a:lumMod val="75000"/>
            </a:schemeClr>
          </a:solidFill>
        </p:spPr>
        <p:txBody>
          <a:bodyPr wrap="square">
            <a:noAutofit/>
          </a:bodyPr>
          <a:lstStyle/>
          <a:p>
            <a:endParaRPr lang="zh-CN" altLang="en-US"/>
          </a:p>
        </p:txBody>
      </p:sp>
      <p:sp>
        <p:nvSpPr>
          <p:cNvPr id="18" name="Picture Placeholder 17"/>
          <p:cNvSpPr>
            <a:spLocks noGrp="1"/>
          </p:cNvSpPr>
          <p:nvPr>
            <p:ph type="pic" sz="quarter" idx="14"/>
          </p:nvPr>
        </p:nvSpPr>
        <p:spPr>
          <a:xfrm>
            <a:off x="10645140" y="5959934"/>
            <a:ext cx="2926080" cy="2840737"/>
          </a:xfrm>
          <a:custGeom>
            <a:avLst/>
            <a:gdLst>
              <a:gd name="connsiteX0" fmla="*/ 0 w 2926080"/>
              <a:gd name="connsiteY0" fmla="*/ 0 h 2840737"/>
              <a:gd name="connsiteX1" fmla="*/ 2926080 w 2926080"/>
              <a:gd name="connsiteY1" fmla="*/ 0 h 2840737"/>
              <a:gd name="connsiteX2" fmla="*/ 2926080 w 2926080"/>
              <a:gd name="connsiteY2" fmla="*/ 2840737 h 2840737"/>
              <a:gd name="connsiteX3" fmla="*/ 0 w 2926080"/>
              <a:gd name="connsiteY3" fmla="*/ 2840737 h 2840737"/>
            </a:gdLst>
            <a:ahLst/>
            <a:cxnLst>
              <a:cxn ang="0">
                <a:pos x="connsiteX0" y="connsiteY0"/>
              </a:cxn>
              <a:cxn ang="0">
                <a:pos x="connsiteX1" y="connsiteY1"/>
              </a:cxn>
              <a:cxn ang="0">
                <a:pos x="connsiteX2" y="connsiteY2"/>
              </a:cxn>
              <a:cxn ang="0">
                <a:pos x="connsiteX3" y="connsiteY3"/>
              </a:cxn>
            </a:cxnLst>
            <a:rect l="l" t="t" r="r" b="b"/>
            <a:pathLst>
              <a:path w="2926080" h="2840737">
                <a:moveTo>
                  <a:pt x="0" y="0"/>
                </a:moveTo>
                <a:lnTo>
                  <a:pt x="2926080" y="0"/>
                </a:lnTo>
                <a:lnTo>
                  <a:pt x="2926080" y="2840737"/>
                </a:lnTo>
                <a:lnTo>
                  <a:pt x="0" y="2840737"/>
                </a:lnTo>
                <a:close/>
              </a:path>
            </a:pathLst>
          </a:custGeom>
          <a:solidFill>
            <a:schemeClr val="bg1">
              <a:lumMod val="75000"/>
            </a:schemeClr>
          </a:solidFill>
        </p:spPr>
        <p:txBody>
          <a:bodyPr wrap="square">
            <a:noAutofit/>
          </a:bodyPr>
          <a:lstStyle/>
          <a:p>
            <a:endParaRPr lang="zh-CN" altLang="en-US"/>
          </a:p>
        </p:txBody>
      </p:sp>
      <p:sp>
        <p:nvSpPr>
          <p:cNvPr id="14" name="Picture Placeholder 13"/>
          <p:cNvSpPr>
            <a:spLocks noGrp="1"/>
          </p:cNvSpPr>
          <p:nvPr>
            <p:ph type="pic" sz="quarter" idx="10"/>
          </p:nvPr>
        </p:nvSpPr>
        <p:spPr>
          <a:xfrm>
            <a:off x="1866900" y="3119198"/>
            <a:ext cx="2926080" cy="2840737"/>
          </a:xfrm>
          <a:custGeom>
            <a:avLst/>
            <a:gdLst>
              <a:gd name="connsiteX0" fmla="*/ 0 w 2926080"/>
              <a:gd name="connsiteY0" fmla="*/ 0 h 2840737"/>
              <a:gd name="connsiteX1" fmla="*/ 2926080 w 2926080"/>
              <a:gd name="connsiteY1" fmla="*/ 0 h 2840737"/>
              <a:gd name="connsiteX2" fmla="*/ 2926080 w 2926080"/>
              <a:gd name="connsiteY2" fmla="*/ 2840737 h 2840737"/>
              <a:gd name="connsiteX3" fmla="*/ 0 w 2926080"/>
              <a:gd name="connsiteY3" fmla="*/ 2840737 h 2840737"/>
            </a:gdLst>
            <a:ahLst/>
            <a:cxnLst>
              <a:cxn ang="0">
                <a:pos x="connsiteX0" y="connsiteY0"/>
              </a:cxn>
              <a:cxn ang="0">
                <a:pos x="connsiteX1" y="connsiteY1"/>
              </a:cxn>
              <a:cxn ang="0">
                <a:pos x="connsiteX2" y="connsiteY2"/>
              </a:cxn>
              <a:cxn ang="0">
                <a:pos x="connsiteX3" y="connsiteY3"/>
              </a:cxn>
            </a:cxnLst>
            <a:rect l="l" t="t" r="r" b="b"/>
            <a:pathLst>
              <a:path w="2926080" h="2840737">
                <a:moveTo>
                  <a:pt x="0" y="0"/>
                </a:moveTo>
                <a:lnTo>
                  <a:pt x="2926080" y="0"/>
                </a:lnTo>
                <a:lnTo>
                  <a:pt x="2926080" y="2840737"/>
                </a:lnTo>
                <a:lnTo>
                  <a:pt x="0" y="2840737"/>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3933793592"/>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8-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365451" y="1504951"/>
            <a:ext cx="7277101" cy="7277101"/>
          </a:xfrm>
          <a:custGeom>
            <a:avLst/>
            <a:gdLst>
              <a:gd name="connsiteX0" fmla="*/ 0 w 7277101"/>
              <a:gd name="connsiteY0" fmla="*/ 0 h 7277101"/>
              <a:gd name="connsiteX1" fmla="*/ 7277101 w 7277101"/>
              <a:gd name="connsiteY1" fmla="*/ 0 h 7277101"/>
              <a:gd name="connsiteX2" fmla="*/ 7277101 w 7277101"/>
              <a:gd name="connsiteY2" fmla="*/ 7277101 h 7277101"/>
              <a:gd name="connsiteX3" fmla="*/ 0 w 7277101"/>
              <a:gd name="connsiteY3" fmla="*/ 7277101 h 7277101"/>
            </a:gdLst>
            <a:ahLst/>
            <a:cxnLst>
              <a:cxn ang="0">
                <a:pos x="connsiteX0" y="connsiteY0"/>
              </a:cxn>
              <a:cxn ang="0">
                <a:pos x="connsiteX1" y="connsiteY1"/>
              </a:cxn>
              <a:cxn ang="0">
                <a:pos x="connsiteX2" y="connsiteY2"/>
              </a:cxn>
              <a:cxn ang="0">
                <a:pos x="connsiteX3" y="connsiteY3"/>
              </a:cxn>
            </a:cxnLst>
            <a:rect l="l" t="t" r="r" b="b"/>
            <a:pathLst>
              <a:path w="7277101" h="7277101">
                <a:moveTo>
                  <a:pt x="0" y="0"/>
                </a:moveTo>
                <a:lnTo>
                  <a:pt x="7277101" y="0"/>
                </a:lnTo>
                <a:lnTo>
                  <a:pt x="7277101" y="7277101"/>
                </a:lnTo>
                <a:lnTo>
                  <a:pt x="0" y="7277101"/>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3930417211"/>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519505"/>
      </p:ext>
    </p:extLst>
  </p:cSld>
  <p:clrMapOvr>
    <a:masterClrMapping/>
  </p:clrMapOvr>
  <p:extLst>
    <p:ext uri="{DCECCB84-F9BA-43D5-87BE-67443E8EF086}">
      <p15:sldGuideLst xmlns:p15="http://schemas.microsoft.com/office/powerpoint/2012/main">
        <p15:guide id="2" orient="horz" pos="1536" userDrawn="1">
          <p15:clr>
            <a:srgbClr val="FBAE40"/>
          </p15:clr>
        </p15:guide>
        <p15:guide id="4" pos="1176" userDrawn="1">
          <p15:clr>
            <a:srgbClr val="FBAE40"/>
          </p15:clr>
        </p15:guide>
        <p15:guide id="5" pos="10392" userDrawn="1">
          <p15:clr>
            <a:srgbClr val="FBAE40"/>
          </p15:clr>
        </p15:guide>
        <p15:guide id="6" pos="6600" userDrawn="1">
          <p15:clr>
            <a:srgbClr val="FBAE40"/>
          </p15:clr>
        </p15:guide>
        <p15:guide id="7" pos="4944" userDrawn="1">
          <p15:clr>
            <a:srgbClr val="FBAE40"/>
          </p15:clr>
        </p15:guide>
        <p15:guide id="8" orient="horz" pos="840" userDrawn="1">
          <p15:clr>
            <a:srgbClr val="FBAE40"/>
          </p15:clr>
        </p15:guide>
        <p15:guide id="9" orient="horz" pos="1872" userDrawn="1">
          <p15:clr>
            <a:srgbClr val="FBAE40"/>
          </p15:clr>
        </p15:guide>
        <p15:guide id="10" orient="horz" pos="561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9-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905520" y="2643421"/>
            <a:ext cx="4168476" cy="5000159"/>
          </a:xfrm>
          <a:custGeom>
            <a:avLst/>
            <a:gdLst>
              <a:gd name="connsiteX0" fmla="*/ 711397 w 4168476"/>
              <a:gd name="connsiteY0" fmla="*/ 0 h 5000159"/>
              <a:gd name="connsiteX1" fmla="*/ 3475243 w 4168476"/>
              <a:gd name="connsiteY1" fmla="*/ 0 h 5000159"/>
              <a:gd name="connsiteX2" fmla="*/ 3871809 w 4168476"/>
              <a:gd name="connsiteY2" fmla="*/ 102722 h 5000159"/>
              <a:gd name="connsiteX3" fmla="*/ 3883919 w 4168476"/>
              <a:gd name="connsiteY3" fmla="*/ 108766 h 5000159"/>
              <a:gd name="connsiteX4" fmla="*/ 3886945 w 4168476"/>
              <a:gd name="connsiteY4" fmla="*/ 111786 h 5000159"/>
              <a:gd name="connsiteX5" fmla="*/ 3889973 w 4168476"/>
              <a:gd name="connsiteY5" fmla="*/ 114808 h 5000159"/>
              <a:gd name="connsiteX6" fmla="*/ 3905108 w 4168476"/>
              <a:gd name="connsiteY6" fmla="*/ 123872 h 5000159"/>
              <a:gd name="connsiteX7" fmla="*/ 4168476 w 4168476"/>
              <a:gd name="connsiteY7" fmla="*/ 540803 h 5000159"/>
              <a:gd name="connsiteX8" fmla="*/ 4168476 w 4168476"/>
              <a:gd name="connsiteY8" fmla="*/ 4244848 h 5000159"/>
              <a:gd name="connsiteX9" fmla="*/ 4168476 w 4168476"/>
              <a:gd name="connsiteY9" fmla="*/ 4377783 h 5000159"/>
              <a:gd name="connsiteX10" fmla="*/ 4159395 w 4168476"/>
              <a:gd name="connsiteY10" fmla="*/ 4453314 h 5000159"/>
              <a:gd name="connsiteX11" fmla="*/ 4159395 w 4168476"/>
              <a:gd name="connsiteY11" fmla="*/ 4456335 h 5000159"/>
              <a:gd name="connsiteX12" fmla="*/ 4159395 w 4168476"/>
              <a:gd name="connsiteY12" fmla="*/ 4462378 h 5000159"/>
              <a:gd name="connsiteX13" fmla="*/ 3814292 w 4168476"/>
              <a:gd name="connsiteY13" fmla="*/ 4936714 h 5000159"/>
              <a:gd name="connsiteX14" fmla="*/ 3484326 w 4168476"/>
              <a:gd name="connsiteY14" fmla="*/ 5000159 h 5000159"/>
              <a:gd name="connsiteX15" fmla="*/ 693233 w 4168476"/>
              <a:gd name="connsiteY15" fmla="*/ 5000159 h 5000159"/>
              <a:gd name="connsiteX16" fmla="*/ 381429 w 4168476"/>
              <a:gd name="connsiteY16" fmla="*/ 4954841 h 5000159"/>
              <a:gd name="connsiteX17" fmla="*/ 357213 w 4168476"/>
              <a:gd name="connsiteY17" fmla="*/ 4936714 h 5000159"/>
              <a:gd name="connsiteX18" fmla="*/ 12109 w 4168476"/>
              <a:gd name="connsiteY18" fmla="*/ 4462378 h 5000159"/>
              <a:gd name="connsiteX19" fmla="*/ 9083 w 4168476"/>
              <a:gd name="connsiteY19" fmla="*/ 4456335 h 5000159"/>
              <a:gd name="connsiteX20" fmla="*/ 9083 w 4168476"/>
              <a:gd name="connsiteY20" fmla="*/ 4453314 h 5000159"/>
              <a:gd name="connsiteX21" fmla="*/ 0 w 4168476"/>
              <a:gd name="connsiteY21" fmla="*/ 4377783 h 5000159"/>
              <a:gd name="connsiteX22" fmla="*/ 0 w 4168476"/>
              <a:gd name="connsiteY22" fmla="*/ 4244848 h 5000159"/>
              <a:gd name="connsiteX23" fmla="*/ 0 w 4168476"/>
              <a:gd name="connsiteY23" fmla="*/ 540803 h 5000159"/>
              <a:gd name="connsiteX24" fmla="*/ 263368 w 4168476"/>
              <a:gd name="connsiteY24" fmla="*/ 123872 h 5000159"/>
              <a:gd name="connsiteX25" fmla="*/ 281532 w 4168476"/>
              <a:gd name="connsiteY25" fmla="*/ 114808 h 5000159"/>
              <a:gd name="connsiteX26" fmla="*/ 284559 w 4168476"/>
              <a:gd name="connsiteY26" fmla="*/ 111786 h 5000159"/>
              <a:gd name="connsiteX27" fmla="*/ 284559 w 4168476"/>
              <a:gd name="connsiteY27" fmla="*/ 108766 h 5000159"/>
              <a:gd name="connsiteX28" fmla="*/ 296667 w 4168476"/>
              <a:gd name="connsiteY28" fmla="*/ 102722 h 5000159"/>
              <a:gd name="connsiteX29" fmla="*/ 711397 w 4168476"/>
              <a:gd name="connsiteY29" fmla="*/ 0 h 500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68476" h="5000159">
                <a:moveTo>
                  <a:pt x="711397" y="0"/>
                </a:moveTo>
                <a:cubicBezTo>
                  <a:pt x="711397" y="0"/>
                  <a:pt x="711397" y="0"/>
                  <a:pt x="3475243" y="0"/>
                </a:cubicBezTo>
                <a:cubicBezTo>
                  <a:pt x="3650823" y="0"/>
                  <a:pt x="3732558" y="3022"/>
                  <a:pt x="3871809" y="102722"/>
                </a:cubicBezTo>
                <a:cubicBezTo>
                  <a:pt x="3874837" y="105744"/>
                  <a:pt x="3880892" y="108766"/>
                  <a:pt x="3883919" y="108766"/>
                </a:cubicBezTo>
                <a:cubicBezTo>
                  <a:pt x="3883919" y="108766"/>
                  <a:pt x="3883919" y="108766"/>
                  <a:pt x="3886945" y="111786"/>
                </a:cubicBezTo>
                <a:cubicBezTo>
                  <a:pt x="3886945" y="111786"/>
                  <a:pt x="3886945" y="111786"/>
                  <a:pt x="3889973" y="114808"/>
                </a:cubicBezTo>
                <a:cubicBezTo>
                  <a:pt x="3893001" y="117830"/>
                  <a:pt x="3899053" y="120850"/>
                  <a:pt x="3905108" y="123872"/>
                </a:cubicBezTo>
                <a:cubicBezTo>
                  <a:pt x="4035278" y="208467"/>
                  <a:pt x="4168476" y="377657"/>
                  <a:pt x="4168476" y="540803"/>
                </a:cubicBezTo>
                <a:cubicBezTo>
                  <a:pt x="4168476" y="1776492"/>
                  <a:pt x="4168476" y="3009160"/>
                  <a:pt x="4168476" y="4244848"/>
                </a:cubicBezTo>
                <a:cubicBezTo>
                  <a:pt x="4168476" y="4244848"/>
                  <a:pt x="4168476" y="4244848"/>
                  <a:pt x="4168476" y="4377783"/>
                </a:cubicBezTo>
                <a:cubicBezTo>
                  <a:pt x="4168476" y="4401953"/>
                  <a:pt x="4165449" y="4429143"/>
                  <a:pt x="4159395" y="4453314"/>
                </a:cubicBezTo>
                <a:cubicBezTo>
                  <a:pt x="4159395" y="4453314"/>
                  <a:pt x="4159395" y="4453314"/>
                  <a:pt x="4159395" y="4456335"/>
                </a:cubicBezTo>
                <a:cubicBezTo>
                  <a:pt x="4159395" y="4456335"/>
                  <a:pt x="4159395" y="4456335"/>
                  <a:pt x="4159395" y="4462378"/>
                </a:cubicBezTo>
                <a:cubicBezTo>
                  <a:pt x="4129123" y="4664801"/>
                  <a:pt x="3977763" y="4827949"/>
                  <a:pt x="3814292" y="4936714"/>
                </a:cubicBezTo>
                <a:cubicBezTo>
                  <a:pt x="3720449" y="5000159"/>
                  <a:pt x="3593306" y="5000159"/>
                  <a:pt x="3484326" y="5000159"/>
                </a:cubicBezTo>
                <a:cubicBezTo>
                  <a:pt x="3484326" y="5000159"/>
                  <a:pt x="3484326" y="5000159"/>
                  <a:pt x="693233" y="5000159"/>
                </a:cubicBezTo>
                <a:cubicBezTo>
                  <a:pt x="590307" y="5000159"/>
                  <a:pt x="481328" y="4988075"/>
                  <a:pt x="381429" y="4954841"/>
                </a:cubicBezTo>
                <a:cubicBezTo>
                  <a:pt x="372347" y="4948799"/>
                  <a:pt x="363267" y="4942757"/>
                  <a:pt x="357213" y="4936714"/>
                </a:cubicBezTo>
                <a:cubicBezTo>
                  <a:pt x="190716" y="4827949"/>
                  <a:pt x="39354" y="4658759"/>
                  <a:pt x="12109" y="4462378"/>
                </a:cubicBezTo>
                <a:cubicBezTo>
                  <a:pt x="12109" y="4462378"/>
                  <a:pt x="12109" y="4462378"/>
                  <a:pt x="9083" y="4456335"/>
                </a:cubicBezTo>
                <a:cubicBezTo>
                  <a:pt x="9083" y="4456335"/>
                  <a:pt x="9083" y="4456335"/>
                  <a:pt x="9083" y="4453314"/>
                </a:cubicBezTo>
                <a:cubicBezTo>
                  <a:pt x="3028" y="4429143"/>
                  <a:pt x="0" y="4401953"/>
                  <a:pt x="0" y="4377783"/>
                </a:cubicBezTo>
                <a:cubicBezTo>
                  <a:pt x="0" y="4377783"/>
                  <a:pt x="0" y="4377783"/>
                  <a:pt x="0" y="4244848"/>
                </a:cubicBezTo>
                <a:cubicBezTo>
                  <a:pt x="0" y="3009160"/>
                  <a:pt x="0" y="1776492"/>
                  <a:pt x="0" y="540803"/>
                </a:cubicBezTo>
                <a:cubicBezTo>
                  <a:pt x="0" y="377657"/>
                  <a:pt x="133198" y="208467"/>
                  <a:pt x="263368" y="123872"/>
                </a:cubicBezTo>
                <a:cubicBezTo>
                  <a:pt x="269423" y="120850"/>
                  <a:pt x="275478" y="117830"/>
                  <a:pt x="281532" y="114808"/>
                </a:cubicBezTo>
                <a:cubicBezTo>
                  <a:pt x="281532" y="114808"/>
                  <a:pt x="281532" y="114808"/>
                  <a:pt x="284559" y="111786"/>
                </a:cubicBezTo>
                <a:cubicBezTo>
                  <a:pt x="284559" y="111786"/>
                  <a:pt x="284559" y="111786"/>
                  <a:pt x="284559" y="108766"/>
                </a:cubicBezTo>
                <a:cubicBezTo>
                  <a:pt x="290612" y="108766"/>
                  <a:pt x="293640" y="105744"/>
                  <a:pt x="296667" y="102722"/>
                </a:cubicBezTo>
                <a:cubicBezTo>
                  <a:pt x="429865" y="6042"/>
                  <a:pt x="544899" y="0"/>
                  <a:pt x="711397" y="0"/>
                </a:cubicBez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1978029846"/>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64" userDrawn="1">
          <p15:clr>
            <a:srgbClr val="FBAE40"/>
          </p15:clr>
        </p15:guide>
        <p15:guide id="7" orient="horz" pos="1872">
          <p15:clr>
            <a:srgbClr val="FBAE40"/>
          </p15:clr>
        </p15:guide>
        <p15:guide id="8" orient="horz" pos="561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0-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445506" y="1369179"/>
            <a:ext cx="3512507" cy="7594756"/>
          </a:xfrm>
          <a:custGeom>
            <a:avLst/>
            <a:gdLst>
              <a:gd name="connsiteX0" fmla="*/ 2826672 w 3512507"/>
              <a:gd name="connsiteY0" fmla="*/ 0 h 7594756"/>
              <a:gd name="connsiteX1" fmla="*/ 3186402 w 3512507"/>
              <a:gd name="connsiteY1" fmla="*/ 9196 h 7594756"/>
              <a:gd name="connsiteX2" fmla="*/ 3441468 w 3512507"/>
              <a:gd name="connsiteY2" fmla="*/ 152041 h 7594756"/>
              <a:gd name="connsiteX3" fmla="*/ 3509302 w 3512507"/>
              <a:gd name="connsiteY3" fmla="*/ 418727 h 7594756"/>
              <a:gd name="connsiteX4" fmla="*/ 3512371 w 3512507"/>
              <a:gd name="connsiteY4" fmla="*/ 3911079 h 7594756"/>
              <a:gd name="connsiteX5" fmla="*/ 3512371 w 3512507"/>
              <a:gd name="connsiteY5" fmla="*/ 7079425 h 7594756"/>
              <a:gd name="connsiteX6" fmla="*/ 3466023 w 3512507"/>
              <a:gd name="connsiteY6" fmla="*/ 7404351 h 7594756"/>
              <a:gd name="connsiteX7" fmla="*/ 3225998 w 3512507"/>
              <a:gd name="connsiteY7" fmla="*/ 7581222 h 7594756"/>
              <a:gd name="connsiteX8" fmla="*/ 2978606 w 3512507"/>
              <a:gd name="connsiteY8" fmla="*/ 7594403 h 7594756"/>
              <a:gd name="connsiteX9" fmla="*/ 466325 w 3512507"/>
              <a:gd name="connsiteY9" fmla="*/ 7594403 h 7594756"/>
              <a:gd name="connsiteX10" fmla="*/ 178418 w 3512507"/>
              <a:gd name="connsiteY10" fmla="*/ 7539533 h 7594756"/>
              <a:gd name="connsiteX11" fmla="*/ 15741 w 3512507"/>
              <a:gd name="connsiteY11" fmla="*/ 7308405 h 7594756"/>
              <a:gd name="connsiteX12" fmla="*/ 3464 w 3512507"/>
              <a:gd name="connsiteY12" fmla="*/ 7068695 h 7594756"/>
              <a:gd name="connsiteX13" fmla="*/ 3770 w 3512507"/>
              <a:gd name="connsiteY13" fmla="*/ 3554579 h 7594756"/>
              <a:gd name="connsiteX14" fmla="*/ 394 w 3512507"/>
              <a:gd name="connsiteY14" fmla="*/ 493521 h 7594756"/>
              <a:gd name="connsiteX15" fmla="*/ 61782 w 3512507"/>
              <a:gd name="connsiteY15" fmla="*/ 165223 h 7594756"/>
              <a:gd name="connsiteX16" fmla="*/ 405245 w 3512507"/>
              <a:gd name="connsiteY16" fmla="*/ 921 h 7594756"/>
              <a:gd name="connsiteX17" fmla="*/ 715865 w 3512507"/>
              <a:gd name="connsiteY17" fmla="*/ 307 h 7594756"/>
              <a:gd name="connsiteX18" fmla="*/ 772955 w 3512507"/>
              <a:gd name="connsiteY18" fmla="*/ 34332 h 7594756"/>
              <a:gd name="connsiteX19" fmla="*/ 788609 w 3512507"/>
              <a:gd name="connsiteY19" fmla="*/ 140087 h 7594756"/>
              <a:gd name="connsiteX20" fmla="*/ 909236 w 3512507"/>
              <a:gd name="connsiteY20" fmla="*/ 266073 h 7594756"/>
              <a:gd name="connsiteX21" fmla="*/ 1062397 w 3512507"/>
              <a:gd name="connsiteY21" fmla="*/ 280480 h 7594756"/>
              <a:gd name="connsiteX22" fmla="*/ 2404634 w 3512507"/>
              <a:gd name="connsiteY22" fmla="*/ 280787 h 7594756"/>
              <a:gd name="connsiteX23" fmla="*/ 2567310 w 3512507"/>
              <a:gd name="connsiteY23" fmla="*/ 276188 h 7594756"/>
              <a:gd name="connsiteX24" fmla="*/ 2734284 w 3512507"/>
              <a:gd name="connsiteY24" fmla="*/ 94107 h 7594756"/>
              <a:gd name="connsiteX25" fmla="*/ 2756077 w 3512507"/>
              <a:gd name="connsiteY25" fmla="*/ 12567 h 7594756"/>
              <a:gd name="connsiteX26" fmla="*/ 2826672 w 3512507"/>
              <a:gd name="connsiteY26" fmla="*/ 0 h 759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12507" h="7594756">
                <a:moveTo>
                  <a:pt x="2826672" y="0"/>
                </a:moveTo>
                <a:cubicBezTo>
                  <a:pt x="2946378" y="1839"/>
                  <a:pt x="3067005" y="-3678"/>
                  <a:pt x="3186402" y="9196"/>
                </a:cubicBezTo>
                <a:cubicBezTo>
                  <a:pt x="3285544" y="19925"/>
                  <a:pt x="3384685" y="67745"/>
                  <a:pt x="3441468" y="152041"/>
                </a:cubicBezTo>
                <a:cubicBezTo>
                  <a:pt x="3495796" y="229288"/>
                  <a:pt x="3508994" y="326460"/>
                  <a:pt x="3509302" y="418727"/>
                </a:cubicBezTo>
                <a:cubicBezTo>
                  <a:pt x="3507153" y="1582947"/>
                  <a:pt x="3512678" y="2746860"/>
                  <a:pt x="3512371" y="3911079"/>
                </a:cubicBezTo>
                <a:cubicBezTo>
                  <a:pt x="3512371" y="4967093"/>
                  <a:pt x="3512678" y="6023411"/>
                  <a:pt x="3512371" y="7079425"/>
                </a:cubicBezTo>
                <a:cubicBezTo>
                  <a:pt x="3512064" y="7188551"/>
                  <a:pt x="3518202" y="7304421"/>
                  <a:pt x="3466023" y="7404351"/>
                </a:cubicBezTo>
                <a:cubicBezTo>
                  <a:pt x="3422131" y="7499071"/>
                  <a:pt x="3326060" y="7560377"/>
                  <a:pt x="3225998" y="7581222"/>
                </a:cubicBezTo>
                <a:cubicBezTo>
                  <a:pt x="3144660" y="7597468"/>
                  <a:pt x="3061173" y="7593789"/>
                  <a:pt x="2978606" y="7594403"/>
                </a:cubicBezTo>
                <a:cubicBezTo>
                  <a:pt x="2140974" y="7594709"/>
                  <a:pt x="1303650" y="7595015"/>
                  <a:pt x="466325" y="7594403"/>
                </a:cubicBezTo>
                <a:cubicBezTo>
                  <a:pt x="368412" y="7593789"/>
                  <a:pt x="264974" y="7590725"/>
                  <a:pt x="178418" y="7539533"/>
                </a:cubicBezTo>
                <a:cubicBezTo>
                  <a:pt x="91248" y="7493860"/>
                  <a:pt x="34157" y="7403431"/>
                  <a:pt x="15741" y="7308405"/>
                </a:cubicBezTo>
                <a:cubicBezTo>
                  <a:pt x="701" y="7229321"/>
                  <a:pt x="4078" y="7148701"/>
                  <a:pt x="3464" y="7068695"/>
                </a:cubicBezTo>
                <a:cubicBezTo>
                  <a:pt x="3770" y="5897119"/>
                  <a:pt x="4078" y="4725850"/>
                  <a:pt x="3770" y="3554579"/>
                </a:cubicBezTo>
                <a:cubicBezTo>
                  <a:pt x="3770" y="2534125"/>
                  <a:pt x="-1448" y="1513670"/>
                  <a:pt x="394" y="493521"/>
                </a:cubicBezTo>
                <a:cubicBezTo>
                  <a:pt x="1316" y="381943"/>
                  <a:pt x="87" y="263007"/>
                  <a:pt x="61782" y="165223"/>
                </a:cubicBezTo>
                <a:cubicBezTo>
                  <a:pt x="131149" y="47820"/>
                  <a:pt x="274490" y="-1226"/>
                  <a:pt x="405245" y="921"/>
                </a:cubicBezTo>
                <a:cubicBezTo>
                  <a:pt x="508683" y="-306"/>
                  <a:pt x="612120" y="0"/>
                  <a:pt x="715865" y="307"/>
                </a:cubicBezTo>
                <a:cubicBezTo>
                  <a:pt x="738885" y="-613"/>
                  <a:pt x="766510" y="9810"/>
                  <a:pt x="772955" y="34332"/>
                </a:cubicBezTo>
                <a:cubicBezTo>
                  <a:pt x="779708" y="69276"/>
                  <a:pt x="776639" y="106061"/>
                  <a:pt x="788609" y="140087"/>
                </a:cubicBezTo>
                <a:cubicBezTo>
                  <a:pt x="806104" y="198022"/>
                  <a:pt x="852452" y="245535"/>
                  <a:pt x="909236" y="266073"/>
                </a:cubicBezTo>
                <a:cubicBezTo>
                  <a:pt x="958038" y="284771"/>
                  <a:pt x="1011139" y="278947"/>
                  <a:pt x="1062397" y="280480"/>
                </a:cubicBezTo>
                <a:cubicBezTo>
                  <a:pt x="1509912" y="281399"/>
                  <a:pt x="1957120" y="281093"/>
                  <a:pt x="2404634" y="280787"/>
                </a:cubicBezTo>
                <a:cubicBezTo>
                  <a:pt x="2458655" y="279560"/>
                  <a:pt x="2513290" y="282932"/>
                  <a:pt x="2567310" y="276188"/>
                </a:cubicBezTo>
                <a:cubicBezTo>
                  <a:pt x="2656016" y="263007"/>
                  <a:pt x="2729066" y="183615"/>
                  <a:pt x="2734284" y="94107"/>
                </a:cubicBezTo>
                <a:cubicBezTo>
                  <a:pt x="2737968" y="66825"/>
                  <a:pt x="2731830" y="32187"/>
                  <a:pt x="2756077" y="12567"/>
                </a:cubicBezTo>
                <a:cubicBezTo>
                  <a:pt x="2775721" y="-3678"/>
                  <a:pt x="2803038" y="921"/>
                  <a:pt x="2826672" y="0"/>
                </a:cubicBez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1553045816"/>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1-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894548" y="1340366"/>
            <a:ext cx="3696627" cy="7940040"/>
          </a:xfrm>
          <a:custGeom>
            <a:avLst/>
            <a:gdLst>
              <a:gd name="connsiteX0" fmla="*/ 2974842 w 3696627"/>
              <a:gd name="connsiteY0" fmla="*/ 0 h 7940040"/>
              <a:gd name="connsiteX1" fmla="*/ 3353430 w 3696627"/>
              <a:gd name="connsiteY1" fmla="*/ 9616 h 7940040"/>
              <a:gd name="connsiteX2" fmla="*/ 3621864 w 3696627"/>
              <a:gd name="connsiteY2" fmla="*/ 158954 h 7940040"/>
              <a:gd name="connsiteX3" fmla="*/ 3693254 w 3696627"/>
              <a:gd name="connsiteY3" fmla="*/ 437765 h 7940040"/>
              <a:gd name="connsiteX4" fmla="*/ 3696484 w 3696627"/>
              <a:gd name="connsiteY4" fmla="*/ 4088892 h 7940040"/>
              <a:gd name="connsiteX5" fmla="*/ 3696484 w 3696627"/>
              <a:gd name="connsiteY5" fmla="*/ 7401280 h 7940040"/>
              <a:gd name="connsiteX6" fmla="*/ 3647708 w 3696627"/>
              <a:gd name="connsiteY6" fmla="*/ 7740981 h 7940040"/>
              <a:gd name="connsiteX7" fmla="*/ 3395100 w 3696627"/>
              <a:gd name="connsiteY7" fmla="*/ 7925891 h 7940040"/>
              <a:gd name="connsiteX8" fmla="*/ 3134741 w 3696627"/>
              <a:gd name="connsiteY8" fmla="*/ 7939670 h 7940040"/>
              <a:gd name="connsiteX9" fmla="*/ 490769 w 3696627"/>
              <a:gd name="connsiteY9" fmla="*/ 7939670 h 7940040"/>
              <a:gd name="connsiteX10" fmla="*/ 187770 w 3696627"/>
              <a:gd name="connsiteY10" fmla="*/ 7882309 h 7940040"/>
              <a:gd name="connsiteX11" fmla="*/ 16567 w 3696627"/>
              <a:gd name="connsiteY11" fmla="*/ 7640672 h 7940040"/>
              <a:gd name="connsiteX12" fmla="*/ 3645 w 3696627"/>
              <a:gd name="connsiteY12" fmla="*/ 7390062 h 7940040"/>
              <a:gd name="connsiteX13" fmla="*/ 3967 w 3696627"/>
              <a:gd name="connsiteY13" fmla="*/ 3716185 h 7940040"/>
              <a:gd name="connsiteX14" fmla="*/ 415 w 3696627"/>
              <a:gd name="connsiteY14" fmla="*/ 515960 h 7940040"/>
              <a:gd name="connsiteX15" fmla="*/ 65020 w 3696627"/>
              <a:gd name="connsiteY15" fmla="*/ 172735 h 7940040"/>
              <a:gd name="connsiteX16" fmla="*/ 426487 w 3696627"/>
              <a:gd name="connsiteY16" fmla="*/ 963 h 7940040"/>
              <a:gd name="connsiteX17" fmla="*/ 753390 w 3696627"/>
              <a:gd name="connsiteY17" fmla="*/ 321 h 7940040"/>
              <a:gd name="connsiteX18" fmla="*/ 813474 w 3696627"/>
              <a:gd name="connsiteY18" fmla="*/ 35894 h 7940040"/>
              <a:gd name="connsiteX19" fmla="*/ 829947 w 3696627"/>
              <a:gd name="connsiteY19" fmla="*/ 146456 h 7940040"/>
              <a:gd name="connsiteX20" fmla="*/ 956895 w 3696627"/>
              <a:gd name="connsiteY20" fmla="*/ 278170 h 7940040"/>
              <a:gd name="connsiteX21" fmla="*/ 1118087 w 3696627"/>
              <a:gd name="connsiteY21" fmla="*/ 293232 h 7940040"/>
              <a:gd name="connsiteX22" fmla="*/ 2530681 w 3696627"/>
              <a:gd name="connsiteY22" fmla="*/ 293554 h 7940040"/>
              <a:gd name="connsiteX23" fmla="*/ 2701885 w 3696627"/>
              <a:gd name="connsiteY23" fmla="*/ 288746 h 7940040"/>
              <a:gd name="connsiteX24" fmla="*/ 2877611 w 3696627"/>
              <a:gd name="connsiteY24" fmla="*/ 98386 h 7940040"/>
              <a:gd name="connsiteX25" fmla="*/ 2900547 w 3696627"/>
              <a:gd name="connsiteY25" fmla="*/ 13140 h 7940040"/>
              <a:gd name="connsiteX26" fmla="*/ 2974842 w 3696627"/>
              <a:gd name="connsiteY26" fmla="*/ 0 h 794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96627" h="7940040">
                <a:moveTo>
                  <a:pt x="2974842" y="0"/>
                </a:moveTo>
                <a:cubicBezTo>
                  <a:pt x="3100824" y="1924"/>
                  <a:pt x="3227773" y="-3844"/>
                  <a:pt x="3353430" y="9616"/>
                </a:cubicBezTo>
                <a:cubicBezTo>
                  <a:pt x="3457768" y="20833"/>
                  <a:pt x="3562105" y="70826"/>
                  <a:pt x="3621864" y="158954"/>
                </a:cubicBezTo>
                <a:cubicBezTo>
                  <a:pt x="3679041" y="239714"/>
                  <a:pt x="3692930" y="341302"/>
                  <a:pt x="3693254" y="437765"/>
                </a:cubicBezTo>
                <a:cubicBezTo>
                  <a:pt x="3690994" y="1654915"/>
                  <a:pt x="3696806" y="2871743"/>
                  <a:pt x="3696484" y="4088892"/>
                </a:cubicBezTo>
                <a:cubicBezTo>
                  <a:pt x="3696484" y="5192915"/>
                  <a:pt x="3696806" y="6297257"/>
                  <a:pt x="3696484" y="7401280"/>
                </a:cubicBezTo>
                <a:cubicBezTo>
                  <a:pt x="3696162" y="7515368"/>
                  <a:pt x="3702622" y="7636506"/>
                  <a:pt x="3647708" y="7740981"/>
                </a:cubicBezTo>
                <a:cubicBezTo>
                  <a:pt x="3601515" y="7840005"/>
                  <a:pt x="3500408" y="7904100"/>
                  <a:pt x="3395100" y="7925891"/>
                </a:cubicBezTo>
                <a:cubicBezTo>
                  <a:pt x="3309498" y="7942876"/>
                  <a:pt x="3221636" y="7939031"/>
                  <a:pt x="3134741" y="7939670"/>
                </a:cubicBezTo>
                <a:cubicBezTo>
                  <a:pt x="2253201" y="7939992"/>
                  <a:pt x="1371986" y="7940312"/>
                  <a:pt x="490769" y="7939670"/>
                </a:cubicBezTo>
                <a:cubicBezTo>
                  <a:pt x="387724" y="7939031"/>
                  <a:pt x="278864" y="7935826"/>
                  <a:pt x="187770" y="7882309"/>
                </a:cubicBezTo>
                <a:cubicBezTo>
                  <a:pt x="96030" y="7834557"/>
                  <a:pt x="35948" y="7740018"/>
                  <a:pt x="16567" y="7640672"/>
                </a:cubicBezTo>
                <a:cubicBezTo>
                  <a:pt x="737" y="7557991"/>
                  <a:pt x="4291" y="7473707"/>
                  <a:pt x="3645" y="7390062"/>
                </a:cubicBezTo>
                <a:cubicBezTo>
                  <a:pt x="3967" y="6165224"/>
                  <a:pt x="4291" y="4940704"/>
                  <a:pt x="3967" y="3716185"/>
                </a:cubicBezTo>
                <a:cubicBezTo>
                  <a:pt x="3967" y="2649336"/>
                  <a:pt x="-1523" y="1582487"/>
                  <a:pt x="415" y="515960"/>
                </a:cubicBezTo>
                <a:cubicBezTo>
                  <a:pt x="1383" y="399309"/>
                  <a:pt x="92" y="274965"/>
                  <a:pt x="65020" y="172735"/>
                </a:cubicBezTo>
                <a:cubicBezTo>
                  <a:pt x="138024" y="49994"/>
                  <a:pt x="288877" y="-1280"/>
                  <a:pt x="426487" y="963"/>
                </a:cubicBezTo>
                <a:cubicBezTo>
                  <a:pt x="535347" y="-319"/>
                  <a:pt x="644206" y="0"/>
                  <a:pt x="753390" y="321"/>
                </a:cubicBezTo>
                <a:cubicBezTo>
                  <a:pt x="777616" y="-640"/>
                  <a:pt x="806689" y="10256"/>
                  <a:pt x="813474" y="35894"/>
                </a:cubicBezTo>
                <a:cubicBezTo>
                  <a:pt x="820579" y="72427"/>
                  <a:pt x="817349" y="110884"/>
                  <a:pt x="829947" y="146456"/>
                </a:cubicBezTo>
                <a:cubicBezTo>
                  <a:pt x="848360" y="207025"/>
                  <a:pt x="897136" y="256699"/>
                  <a:pt x="956895" y="278170"/>
                </a:cubicBezTo>
                <a:cubicBezTo>
                  <a:pt x="1008257" y="297719"/>
                  <a:pt x="1064141" y="291630"/>
                  <a:pt x="1118087" y="293232"/>
                </a:cubicBezTo>
                <a:cubicBezTo>
                  <a:pt x="1589059" y="294195"/>
                  <a:pt x="2059709" y="293874"/>
                  <a:pt x="2530681" y="293554"/>
                </a:cubicBezTo>
                <a:cubicBezTo>
                  <a:pt x="2587535" y="292270"/>
                  <a:pt x="2645032" y="295796"/>
                  <a:pt x="2701885" y="288746"/>
                </a:cubicBezTo>
                <a:cubicBezTo>
                  <a:pt x="2795242" y="274965"/>
                  <a:pt x="2872122" y="191963"/>
                  <a:pt x="2877611" y="98386"/>
                </a:cubicBezTo>
                <a:cubicBezTo>
                  <a:pt x="2881488" y="69863"/>
                  <a:pt x="2875028" y="33651"/>
                  <a:pt x="2900547" y="13140"/>
                </a:cubicBezTo>
                <a:cubicBezTo>
                  <a:pt x="2921221" y="-3844"/>
                  <a:pt x="2949970" y="963"/>
                  <a:pt x="2974842" y="0"/>
                </a:cubicBez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1836862967"/>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2-Conten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rot="2700000">
            <a:off x="10682492" y="4005872"/>
            <a:ext cx="4031520" cy="8716970"/>
          </a:xfrm>
          <a:custGeom>
            <a:avLst/>
            <a:gdLst>
              <a:gd name="connsiteX0" fmla="*/ 104553 w 4031520"/>
              <a:gd name="connsiteY0" fmla="*/ 142744 h 8716970"/>
              <a:gd name="connsiteX1" fmla="*/ 465124 w 4031520"/>
              <a:gd name="connsiteY1" fmla="*/ 1056 h 8716970"/>
              <a:gd name="connsiteX2" fmla="*/ 821641 w 4031520"/>
              <a:gd name="connsiteY2" fmla="*/ 353 h 8716970"/>
              <a:gd name="connsiteX3" fmla="*/ 887168 w 4031520"/>
              <a:gd name="connsiteY3" fmla="*/ 39405 h 8716970"/>
              <a:gd name="connsiteX4" fmla="*/ 905135 w 4031520"/>
              <a:gd name="connsiteY4" fmla="*/ 160785 h 8716970"/>
              <a:gd name="connsiteX5" fmla="*/ 1043585 w 4031520"/>
              <a:gd name="connsiteY5" fmla="*/ 305388 h 8716970"/>
              <a:gd name="connsiteX6" fmla="*/ 1219379 w 4031520"/>
              <a:gd name="connsiteY6" fmla="*/ 321923 h 8716970"/>
              <a:gd name="connsiteX7" fmla="*/ 2759947 w 4031520"/>
              <a:gd name="connsiteY7" fmla="*/ 322276 h 8716970"/>
              <a:gd name="connsiteX8" fmla="*/ 2946660 w 4031520"/>
              <a:gd name="connsiteY8" fmla="*/ 316998 h 8716970"/>
              <a:gd name="connsiteX9" fmla="*/ 3138306 w 4031520"/>
              <a:gd name="connsiteY9" fmla="*/ 108012 h 8716970"/>
              <a:gd name="connsiteX10" fmla="*/ 3163320 w 4031520"/>
              <a:gd name="connsiteY10" fmla="*/ 14425 h 8716970"/>
              <a:gd name="connsiteX11" fmla="*/ 3244346 w 4031520"/>
              <a:gd name="connsiteY11" fmla="*/ 0 h 8716970"/>
              <a:gd name="connsiteX12" fmla="*/ 3657230 w 4031520"/>
              <a:gd name="connsiteY12" fmla="*/ 10555 h 8716970"/>
              <a:gd name="connsiteX13" fmla="*/ 3949984 w 4031520"/>
              <a:gd name="connsiteY13" fmla="*/ 174508 h 8716970"/>
              <a:gd name="connsiteX14" fmla="*/ 4027840 w 4031520"/>
              <a:gd name="connsiteY14" fmla="*/ 480599 h 8716970"/>
              <a:gd name="connsiteX15" fmla="*/ 4031364 w 4031520"/>
              <a:gd name="connsiteY15" fmla="*/ 4488987 h 8716970"/>
              <a:gd name="connsiteX16" fmla="*/ 4031364 w 4031520"/>
              <a:gd name="connsiteY16" fmla="*/ 8125491 h 8716970"/>
              <a:gd name="connsiteX17" fmla="*/ 3978168 w 4031520"/>
              <a:gd name="connsiteY17" fmla="*/ 8498430 h 8716970"/>
              <a:gd name="connsiteX18" fmla="*/ 3702676 w 4031520"/>
              <a:gd name="connsiteY18" fmla="*/ 8701436 h 8716970"/>
              <a:gd name="connsiteX19" fmla="*/ 3418730 w 4031520"/>
              <a:gd name="connsiteY19" fmla="*/ 8716563 h 8716970"/>
              <a:gd name="connsiteX20" fmla="*/ 535230 w 4031520"/>
              <a:gd name="connsiteY20" fmla="*/ 8716564 h 8716970"/>
              <a:gd name="connsiteX21" fmla="*/ 204782 w 4031520"/>
              <a:gd name="connsiteY21" fmla="*/ 8653586 h 8716970"/>
              <a:gd name="connsiteX22" fmla="*/ 18067 w 4031520"/>
              <a:gd name="connsiteY22" fmla="*/ 8388309 h 8716970"/>
              <a:gd name="connsiteX23" fmla="*/ 3975 w 4031520"/>
              <a:gd name="connsiteY23" fmla="*/ 8113177 h 8716970"/>
              <a:gd name="connsiteX24" fmla="*/ 4328 w 4031520"/>
              <a:gd name="connsiteY24" fmla="*/ 4079809 h 8716970"/>
              <a:gd name="connsiteX25" fmla="*/ 452 w 4031520"/>
              <a:gd name="connsiteY25" fmla="*/ 566445 h 8716970"/>
              <a:gd name="connsiteX26" fmla="*/ 70910 w 4031520"/>
              <a:gd name="connsiteY26" fmla="*/ 189636 h 8716970"/>
              <a:gd name="connsiteX27" fmla="*/ 104553 w 4031520"/>
              <a:gd name="connsiteY27" fmla="*/ 142744 h 871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031520" h="8716970">
                <a:moveTo>
                  <a:pt x="104553" y="142744"/>
                </a:moveTo>
                <a:cubicBezTo>
                  <a:pt x="191432" y="41731"/>
                  <a:pt x="333808" y="-1099"/>
                  <a:pt x="465124" y="1056"/>
                </a:cubicBezTo>
                <a:cubicBezTo>
                  <a:pt x="583846" y="-351"/>
                  <a:pt x="702567" y="0"/>
                  <a:pt x="821641" y="353"/>
                </a:cubicBezTo>
                <a:cubicBezTo>
                  <a:pt x="848064" y="-703"/>
                  <a:pt x="879770" y="11259"/>
                  <a:pt x="887168" y="39405"/>
                </a:cubicBezTo>
                <a:cubicBezTo>
                  <a:pt x="894918" y="79513"/>
                  <a:pt x="891396" y="121733"/>
                  <a:pt x="905135" y="160785"/>
                </a:cubicBezTo>
                <a:cubicBezTo>
                  <a:pt x="925215" y="227282"/>
                  <a:pt x="978411" y="281816"/>
                  <a:pt x="1043585" y="305388"/>
                </a:cubicBezTo>
                <a:cubicBezTo>
                  <a:pt x="1099599" y="326850"/>
                  <a:pt x="1160546" y="320166"/>
                  <a:pt x="1219379" y="321923"/>
                </a:cubicBezTo>
                <a:cubicBezTo>
                  <a:pt x="1733018" y="322979"/>
                  <a:pt x="2246306" y="322628"/>
                  <a:pt x="2759947" y="322276"/>
                </a:cubicBezTo>
                <a:cubicBezTo>
                  <a:pt x="2821950" y="320868"/>
                  <a:pt x="2884657" y="324738"/>
                  <a:pt x="2946660" y="316998"/>
                </a:cubicBezTo>
                <a:cubicBezTo>
                  <a:pt x="3048473" y="301870"/>
                  <a:pt x="3132318" y="210746"/>
                  <a:pt x="3138306" y="108012"/>
                </a:cubicBezTo>
                <a:cubicBezTo>
                  <a:pt x="3142533" y="76698"/>
                  <a:pt x="3135489" y="36941"/>
                  <a:pt x="3163320" y="14425"/>
                </a:cubicBezTo>
                <a:cubicBezTo>
                  <a:pt x="3185866" y="-4222"/>
                  <a:pt x="3217220" y="1056"/>
                  <a:pt x="3244346" y="0"/>
                </a:cubicBezTo>
                <a:cubicBezTo>
                  <a:pt x="3381740" y="2111"/>
                  <a:pt x="3520188" y="-4222"/>
                  <a:pt x="3657230" y="10555"/>
                </a:cubicBezTo>
                <a:cubicBezTo>
                  <a:pt x="3771020" y="22870"/>
                  <a:pt x="3884810" y="77755"/>
                  <a:pt x="3949984" y="174508"/>
                </a:cubicBezTo>
                <a:cubicBezTo>
                  <a:pt x="4012340" y="263168"/>
                  <a:pt x="4027488" y="374698"/>
                  <a:pt x="4027840" y="480599"/>
                </a:cubicBezTo>
                <a:cubicBezTo>
                  <a:pt x="4025374" y="1816846"/>
                  <a:pt x="4031714" y="3152741"/>
                  <a:pt x="4031364" y="4488987"/>
                </a:cubicBezTo>
                <a:cubicBezTo>
                  <a:pt x="4031362" y="5701039"/>
                  <a:pt x="4031716" y="6913440"/>
                  <a:pt x="4031364" y="8125491"/>
                </a:cubicBezTo>
                <a:cubicBezTo>
                  <a:pt x="4031012" y="8250742"/>
                  <a:pt x="4038058" y="8383734"/>
                  <a:pt x="3978168" y="8498430"/>
                </a:cubicBezTo>
                <a:cubicBezTo>
                  <a:pt x="3927790" y="8607145"/>
                  <a:pt x="3817524" y="8677511"/>
                  <a:pt x="3702676" y="8701436"/>
                </a:cubicBezTo>
                <a:cubicBezTo>
                  <a:pt x="3609320" y="8720082"/>
                  <a:pt x="3513496" y="8715860"/>
                  <a:pt x="3418730" y="8716563"/>
                </a:cubicBezTo>
                <a:cubicBezTo>
                  <a:pt x="2457326" y="8716916"/>
                  <a:pt x="1496278" y="8717268"/>
                  <a:pt x="535230" y="8716564"/>
                </a:cubicBezTo>
                <a:cubicBezTo>
                  <a:pt x="422848" y="8715859"/>
                  <a:pt x="304126" y="8712343"/>
                  <a:pt x="204782" y="8653586"/>
                </a:cubicBezTo>
                <a:cubicBezTo>
                  <a:pt x="104731" y="8601164"/>
                  <a:pt x="39204" y="8497376"/>
                  <a:pt x="18067" y="8388309"/>
                </a:cubicBezTo>
                <a:cubicBezTo>
                  <a:pt x="805" y="8297536"/>
                  <a:pt x="4680" y="8205005"/>
                  <a:pt x="3975" y="8113177"/>
                </a:cubicBezTo>
                <a:cubicBezTo>
                  <a:pt x="4327" y="6768487"/>
                  <a:pt x="4680" y="5424149"/>
                  <a:pt x="4328" y="4079809"/>
                </a:cubicBezTo>
                <a:cubicBezTo>
                  <a:pt x="4327" y="2908571"/>
                  <a:pt x="-1662" y="1737333"/>
                  <a:pt x="452" y="566445"/>
                </a:cubicBezTo>
                <a:cubicBezTo>
                  <a:pt x="1509" y="438380"/>
                  <a:pt x="99" y="301870"/>
                  <a:pt x="70910" y="189636"/>
                </a:cubicBezTo>
                <a:cubicBezTo>
                  <a:pt x="80862" y="172792"/>
                  <a:pt x="92141" y="157174"/>
                  <a:pt x="104553" y="142744"/>
                </a:cubicBezTo>
                <a:close/>
              </a:path>
            </a:pathLst>
          </a:custGeom>
          <a:solidFill>
            <a:schemeClr val="bg1">
              <a:lumMod val="75000"/>
            </a:schemeClr>
          </a:solidFill>
        </p:spPr>
        <p:txBody>
          <a:bodyPr wrap="square">
            <a:noAutofit/>
          </a:bodyPr>
          <a:lstStyle/>
          <a:p>
            <a:endParaRPr lang="zh-CN" altLang="en-US"/>
          </a:p>
        </p:txBody>
      </p:sp>
      <p:sp>
        <p:nvSpPr>
          <p:cNvPr id="7" name="Picture Placeholder 6"/>
          <p:cNvSpPr>
            <a:spLocks noGrp="1"/>
          </p:cNvSpPr>
          <p:nvPr>
            <p:ph type="pic" sz="quarter" idx="10"/>
          </p:nvPr>
        </p:nvSpPr>
        <p:spPr>
          <a:xfrm rot="2700000">
            <a:off x="10199357" y="-2339682"/>
            <a:ext cx="4031519" cy="8716970"/>
          </a:xfrm>
          <a:custGeom>
            <a:avLst/>
            <a:gdLst>
              <a:gd name="connsiteX0" fmla="*/ 104552 w 4031519"/>
              <a:gd name="connsiteY0" fmla="*/ 142744 h 8716970"/>
              <a:gd name="connsiteX1" fmla="*/ 465124 w 4031519"/>
              <a:gd name="connsiteY1" fmla="*/ 1055 h 8716970"/>
              <a:gd name="connsiteX2" fmla="*/ 821642 w 4031519"/>
              <a:gd name="connsiteY2" fmla="*/ 352 h 8716970"/>
              <a:gd name="connsiteX3" fmla="*/ 887168 w 4031519"/>
              <a:gd name="connsiteY3" fmla="*/ 39405 h 8716970"/>
              <a:gd name="connsiteX4" fmla="*/ 905135 w 4031519"/>
              <a:gd name="connsiteY4" fmla="*/ 160785 h 8716970"/>
              <a:gd name="connsiteX5" fmla="*/ 1043585 w 4031519"/>
              <a:gd name="connsiteY5" fmla="*/ 305387 h 8716970"/>
              <a:gd name="connsiteX6" fmla="*/ 1219379 w 4031519"/>
              <a:gd name="connsiteY6" fmla="*/ 321923 h 8716970"/>
              <a:gd name="connsiteX7" fmla="*/ 2759947 w 4031519"/>
              <a:gd name="connsiteY7" fmla="*/ 322275 h 8716970"/>
              <a:gd name="connsiteX8" fmla="*/ 2946660 w 4031519"/>
              <a:gd name="connsiteY8" fmla="*/ 316998 h 8716970"/>
              <a:gd name="connsiteX9" fmla="*/ 3138306 w 4031519"/>
              <a:gd name="connsiteY9" fmla="*/ 108011 h 8716970"/>
              <a:gd name="connsiteX10" fmla="*/ 3163320 w 4031519"/>
              <a:gd name="connsiteY10" fmla="*/ 14424 h 8716970"/>
              <a:gd name="connsiteX11" fmla="*/ 3244346 w 4031519"/>
              <a:gd name="connsiteY11" fmla="*/ 0 h 8716970"/>
              <a:gd name="connsiteX12" fmla="*/ 3657231 w 4031519"/>
              <a:gd name="connsiteY12" fmla="*/ 10555 h 8716970"/>
              <a:gd name="connsiteX13" fmla="*/ 3949984 w 4031519"/>
              <a:gd name="connsiteY13" fmla="*/ 174506 h 8716970"/>
              <a:gd name="connsiteX14" fmla="*/ 4027841 w 4031519"/>
              <a:gd name="connsiteY14" fmla="*/ 480598 h 8716970"/>
              <a:gd name="connsiteX15" fmla="*/ 4031363 w 4031519"/>
              <a:gd name="connsiteY15" fmla="*/ 4488986 h 8716970"/>
              <a:gd name="connsiteX16" fmla="*/ 4031363 w 4031519"/>
              <a:gd name="connsiteY16" fmla="*/ 8125492 h 8716970"/>
              <a:gd name="connsiteX17" fmla="*/ 3978167 w 4031519"/>
              <a:gd name="connsiteY17" fmla="*/ 8498429 h 8716970"/>
              <a:gd name="connsiteX18" fmla="*/ 3702676 w 4031519"/>
              <a:gd name="connsiteY18" fmla="*/ 8701435 h 8716970"/>
              <a:gd name="connsiteX19" fmla="*/ 3418730 w 4031519"/>
              <a:gd name="connsiteY19" fmla="*/ 8716563 h 8716970"/>
              <a:gd name="connsiteX20" fmla="*/ 535230 w 4031519"/>
              <a:gd name="connsiteY20" fmla="*/ 8716564 h 8716970"/>
              <a:gd name="connsiteX21" fmla="*/ 204782 w 4031519"/>
              <a:gd name="connsiteY21" fmla="*/ 8653586 h 8716970"/>
              <a:gd name="connsiteX22" fmla="*/ 18067 w 4031519"/>
              <a:gd name="connsiteY22" fmla="*/ 8388308 h 8716970"/>
              <a:gd name="connsiteX23" fmla="*/ 3975 w 4031519"/>
              <a:gd name="connsiteY23" fmla="*/ 8113176 h 8716970"/>
              <a:gd name="connsiteX24" fmla="*/ 4328 w 4031519"/>
              <a:gd name="connsiteY24" fmla="*/ 4079809 h 8716970"/>
              <a:gd name="connsiteX25" fmla="*/ 453 w 4031519"/>
              <a:gd name="connsiteY25" fmla="*/ 566444 h 8716970"/>
              <a:gd name="connsiteX26" fmla="*/ 70910 w 4031519"/>
              <a:gd name="connsiteY26" fmla="*/ 189636 h 8716970"/>
              <a:gd name="connsiteX27" fmla="*/ 104552 w 4031519"/>
              <a:gd name="connsiteY27" fmla="*/ 142744 h 871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031519" h="8716970">
                <a:moveTo>
                  <a:pt x="104552" y="142744"/>
                </a:moveTo>
                <a:cubicBezTo>
                  <a:pt x="191432" y="41730"/>
                  <a:pt x="333808" y="-1099"/>
                  <a:pt x="465124" y="1055"/>
                </a:cubicBezTo>
                <a:cubicBezTo>
                  <a:pt x="583846" y="-352"/>
                  <a:pt x="702567" y="0"/>
                  <a:pt x="821642" y="352"/>
                </a:cubicBezTo>
                <a:cubicBezTo>
                  <a:pt x="848064" y="-704"/>
                  <a:pt x="879770" y="11258"/>
                  <a:pt x="887168" y="39405"/>
                </a:cubicBezTo>
                <a:cubicBezTo>
                  <a:pt x="894919" y="79512"/>
                  <a:pt x="891396" y="121733"/>
                  <a:pt x="905135" y="160785"/>
                </a:cubicBezTo>
                <a:cubicBezTo>
                  <a:pt x="925215" y="227282"/>
                  <a:pt x="978411" y="281816"/>
                  <a:pt x="1043585" y="305387"/>
                </a:cubicBezTo>
                <a:cubicBezTo>
                  <a:pt x="1099599" y="326850"/>
                  <a:pt x="1160546" y="320165"/>
                  <a:pt x="1219379" y="321923"/>
                </a:cubicBezTo>
                <a:cubicBezTo>
                  <a:pt x="1733018" y="322979"/>
                  <a:pt x="2246306" y="322628"/>
                  <a:pt x="2759947" y="322275"/>
                </a:cubicBezTo>
                <a:cubicBezTo>
                  <a:pt x="2821950" y="320868"/>
                  <a:pt x="2884657" y="324738"/>
                  <a:pt x="2946660" y="316998"/>
                </a:cubicBezTo>
                <a:cubicBezTo>
                  <a:pt x="3048473" y="301869"/>
                  <a:pt x="3132318" y="210745"/>
                  <a:pt x="3138306" y="108011"/>
                </a:cubicBezTo>
                <a:cubicBezTo>
                  <a:pt x="3142534" y="76698"/>
                  <a:pt x="3135489" y="36941"/>
                  <a:pt x="3163320" y="14424"/>
                </a:cubicBezTo>
                <a:cubicBezTo>
                  <a:pt x="3185866" y="-4223"/>
                  <a:pt x="3217220" y="1056"/>
                  <a:pt x="3244346" y="0"/>
                </a:cubicBezTo>
                <a:cubicBezTo>
                  <a:pt x="3381740" y="2110"/>
                  <a:pt x="3520190" y="-4223"/>
                  <a:pt x="3657231" y="10555"/>
                </a:cubicBezTo>
                <a:cubicBezTo>
                  <a:pt x="3771021" y="22869"/>
                  <a:pt x="3884811" y="77754"/>
                  <a:pt x="3949984" y="174506"/>
                </a:cubicBezTo>
                <a:cubicBezTo>
                  <a:pt x="4012340" y="263168"/>
                  <a:pt x="4027489" y="374698"/>
                  <a:pt x="4027841" y="480598"/>
                </a:cubicBezTo>
                <a:cubicBezTo>
                  <a:pt x="4025375" y="1816845"/>
                  <a:pt x="4031715" y="3152740"/>
                  <a:pt x="4031363" y="4488986"/>
                </a:cubicBezTo>
                <a:cubicBezTo>
                  <a:pt x="4031363" y="5701039"/>
                  <a:pt x="4031716" y="6913440"/>
                  <a:pt x="4031363" y="8125492"/>
                </a:cubicBezTo>
                <a:cubicBezTo>
                  <a:pt x="4031012" y="8250742"/>
                  <a:pt x="4038058" y="8383734"/>
                  <a:pt x="3978167" y="8498429"/>
                </a:cubicBezTo>
                <a:cubicBezTo>
                  <a:pt x="3927791" y="8607144"/>
                  <a:pt x="3817524" y="8677511"/>
                  <a:pt x="3702676" y="8701435"/>
                </a:cubicBezTo>
                <a:cubicBezTo>
                  <a:pt x="3609319" y="8720083"/>
                  <a:pt x="3513497" y="8715859"/>
                  <a:pt x="3418730" y="8716563"/>
                </a:cubicBezTo>
                <a:cubicBezTo>
                  <a:pt x="2457327" y="8716916"/>
                  <a:pt x="1496278" y="8717268"/>
                  <a:pt x="535230" y="8716564"/>
                </a:cubicBezTo>
                <a:cubicBezTo>
                  <a:pt x="422849" y="8715859"/>
                  <a:pt x="304127" y="8712343"/>
                  <a:pt x="204782" y="8653586"/>
                </a:cubicBezTo>
                <a:cubicBezTo>
                  <a:pt x="104732" y="8601164"/>
                  <a:pt x="39204" y="8497376"/>
                  <a:pt x="18067" y="8388308"/>
                </a:cubicBezTo>
                <a:cubicBezTo>
                  <a:pt x="805" y="8297536"/>
                  <a:pt x="4680" y="8205004"/>
                  <a:pt x="3975" y="8113176"/>
                </a:cubicBezTo>
                <a:cubicBezTo>
                  <a:pt x="4327" y="6768487"/>
                  <a:pt x="4680" y="5424149"/>
                  <a:pt x="4328" y="4079809"/>
                </a:cubicBezTo>
                <a:cubicBezTo>
                  <a:pt x="4328" y="2908570"/>
                  <a:pt x="-1662" y="1737332"/>
                  <a:pt x="453" y="566444"/>
                </a:cubicBezTo>
                <a:cubicBezTo>
                  <a:pt x="1509" y="438379"/>
                  <a:pt x="99" y="301869"/>
                  <a:pt x="70910" y="189636"/>
                </a:cubicBezTo>
                <a:cubicBezTo>
                  <a:pt x="80863" y="172792"/>
                  <a:pt x="92141" y="157174"/>
                  <a:pt x="104552" y="142744"/>
                </a:cubicBez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2762853868"/>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3-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314090" y="1829483"/>
            <a:ext cx="3663462" cy="6482527"/>
          </a:xfrm>
          <a:custGeom>
            <a:avLst/>
            <a:gdLst>
              <a:gd name="connsiteX0" fmla="*/ 0 w 3663462"/>
              <a:gd name="connsiteY0" fmla="*/ 0 h 6482527"/>
              <a:gd name="connsiteX1" fmla="*/ 3663462 w 3663462"/>
              <a:gd name="connsiteY1" fmla="*/ 0 h 6482527"/>
              <a:gd name="connsiteX2" fmla="*/ 3663462 w 3663462"/>
              <a:gd name="connsiteY2" fmla="*/ 6482527 h 6482527"/>
              <a:gd name="connsiteX3" fmla="*/ 0 w 3663462"/>
              <a:gd name="connsiteY3" fmla="*/ 6482527 h 6482527"/>
            </a:gdLst>
            <a:ahLst/>
            <a:cxnLst>
              <a:cxn ang="0">
                <a:pos x="connsiteX0" y="connsiteY0"/>
              </a:cxn>
              <a:cxn ang="0">
                <a:pos x="connsiteX1" y="connsiteY1"/>
              </a:cxn>
              <a:cxn ang="0">
                <a:pos x="connsiteX2" y="connsiteY2"/>
              </a:cxn>
              <a:cxn ang="0">
                <a:pos x="connsiteX3" y="connsiteY3"/>
              </a:cxn>
            </a:cxnLst>
            <a:rect l="l" t="t" r="r" b="b"/>
            <a:pathLst>
              <a:path w="3663462" h="6482527">
                <a:moveTo>
                  <a:pt x="0" y="0"/>
                </a:moveTo>
                <a:lnTo>
                  <a:pt x="3663462" y="0"/>
                </a:lnTo>
                <a:lnTo>
                  <a:pt x="3663462" y="6482527"/>
                </a:lnTo>
                <a:lnTo>
                  <a:pt x="0" y="6482527"/>
                </a:lnTo>
                <a:close/>
              </a:path>
            </a:pathLst>
          </a:custGeom>
          <a:solidFill>
            <a:schemeClr val="bg1">
              <a:lumMod val="75000"/>
            </a:schemeClr>
          </a:solidFill>
          <a:ln w="28575">
            <a:solidFill>
              <a:schemeClr val="tx1">
                <a:lumMod val="85000"/>
                <a:lumOff val="15000"/>
              </a:schemeClr>
            </a:solidFill>
          </a:ln>
        </p:spPr>
        <p:txBody>
          <a:bodyPr wrap="square">
            <a:noAutofit/>
          </a:bodyPr>
          <a:lstStyle/>
          <a:p>
            <a:endParaRPr lang="zh-CN" altLang="en-US"/>
          </a:p>
        </p:txBody>
      </p:sp>
    </p:spTree>
    <p:extLst>
      <p:ext uri="{BB962C8B-B14F-4D97-AF65-F5344CB8AC3E}">
        <p14:creationId xmlns:p14="http://schemas.microsoft.com/office/powerpoint/2010/main" val="3712628673"/>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4-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652542" y="2308244"/>
            <a:ext cx="7584964" cy="5675126"/>
          </a:xfrm>
          <a:custGeom>
            <a:avLst/>
            <a:gdLst>
              <a:gd name="connsiteX0" fmla="*/ 0 w 7584964"/>
              <a:gd name="connsiteY0" fmla="*/ 0 h 5675126"/>
              <a:gd name="connsiteX1" fmla="*/ 7584964 w 7584964"/>
              <a:gd name="connsiteY1" fmla="*/ 0 h 5675126"/>
              <a:gd name="connsiteX2" fmla="*/ 7584964 w 7584964"/>
              <a:gd name="connsiteY2" fmla="*/ 5675126 h 5675126"/>
              <a:gd name="connsiteX3" fmla="*/ 0 w 7584964"/>
              <a:gd name="connsiteY3" fmla="*/ 5675126 h 5675126"/>
            </a:gdLst>
            <a:ahLst/>
            <a:cxnLst>
              <a:cxn ang="0">
                <a:pos x="connsiteX0" y="connsiteY0"/>
              </a:cxn>
              <a:cxn ang="0">
                <a:pos x="connsiteX1" y="connsiteY1"/>
              </a:cxn>
              <a:cxn ang="0">
                <a:pos x="connsiteX2" y="connsiteY2"/>
              </a:cxn>
              <a:cxn ang="0">
                <a:pos x="connsiteX3" y="connsiteY3"/>
              </a:cxn>
            </a:cxnLst>
            <a:rect l="l" t="t" r="r" b="b"/>
            <a:pathLst>
              <a:path w="7584964" h="5675126">
                <a:moveTo>
                  <a:pt x="0" y="0"/>
                </a:moveTo>
                <a:lnTo>
                  <a:pt x="7584964" y="0"/>
                </a:lnTo>
                <a:lnTo>
                  <a:pt x="7584964" y="5675126"/>
                </a:lnTo>
                <a:lnTo>
                  <a:pt x="0" y="5675126"/>
                </a:lnTo>
                <a:close/>
              </a:path>
            </a:pathLst>
          </a:custGeom>
          <a:solidFill>
            <a:schemeClr val="bg1">
              <a:lumMod val="75000"/>
            </a:schemeClr>
          </a:solidFill>
          <a:ln w="28575">
            <a:solidFill>
              <a:schemeClr val="tx1">
                <a:lumMod val="85000"/>
                <a:lumOff val="15000"/>
              </a:schemeClr>
            </a:solidFill>
          </a:ln>
        </p:spPr>
        <p:txBody>
          <a:bodyPr wrap="square">
            <a:noAutofit/>
          </a:bodyPr>
          <a:lstStyle/>
          <a:p>
            <a:endParaRPr lang="zh-CN" altLang="en-US"/>
          </a:p>
        </p:txBody>
      </p:sp>
    </p:spTree>
    <p:extLst>
      <p:ext uri="{BB962C8B-B14F-4D97-AF65-F5344CB8AC3E}">
        <p14:creationId xmlns:p14="http://schemas.microsoft.com/office/powerpoint/2010/main" val="2896981187"/>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5-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872936" y="2160287"/>
            <a:ext cx="4204438" cy="5619348"/>
          </a:xfrm>
          <a:custGeom>
            <a:avLst/>
            <a:gdLst>
              <a:gd name="connsiteX0" fmla="*/ 0 w 4204438"/>
              <a:gd name="connsiteY0" fmla="*/ 0 h 5619348"/>
              <a:gd name="connsiteX1" fmla="*/ 4204438 w 4204438"/>
              <a:gd name="connsiteY1" fmla="*/ 0 h 5619348"/>
              <a:gd name="connsiteX2" fmla="*/ 4204438 w 4204438"/>
              <a:gd name="connsiteY2" fmla="*/ 5619348 h 5619348"/>
              <a:gd name="connsiteX3" fmla="*/ 0 w 4204438"/>
              <a:gd name="connsiteY3" fmla="*/ 5619348 h 5619348"/>
            </a:gdLst>
            <a:ahLst/>
            <a:cxnLst>
              <a:cxn ang="0">
                <a:pos x="connsiteX0" y="connsiteY0"/>
              </a:cxn>
              <a:cxn ang="0">
                <a:pos x="connsiteX1" y="connsiteY1"/>
              </a:cxn>
              <a:cxn ang="0">
                <a:pos x="connsiteX2" y="connsiteY2"/>
              </a:cxn>
              <a:cxn ang="0">
                <a:pos x="connsiteX3" y="connsiteY3"/>
              </a:cxn>
            </a:cxnLst>
            <a:rect l="l" t="t" r="r" b="b"/>
            <a:pathLst>
              <a:path w="4204438" h="5619348">
                <a:moveTo>
                  <a:pt x="0" y="0"/>
                </a:moveTo>
                <a:lnTo>
                  <a:pt x="4204438" y="0"/>
                </a:lnTo>
                <a:lnTo>
                  <a:pt x="4204438" y="5619348"/>
                </a:lnTo>
                <a:lnTo>
                  <a:pt x="0" y="5619348"/>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901525174"/>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6-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583994" y="2157811"/>
            <a:ext cx="9094014" cy="5687837"/>
          </a:xfrm>
          <a:custGeom>
            <a:avLst/>
            <a:gdLst>
              <a:gd name="connsiteX0" fmla="*/ 0 w 9094014"/>
              <a:gd name="connsiteY0" fmla="*/ 0 h 5687837"/>
              <a:gd name="connsiteX1" fmla="*/ 9094014 w 9094014"/>
              <a:gd name="connsiteY1" fmla="*/ 0 h 5687837"/>
              <a:gd name="connsiteX2" fmla="*/ 9094014 w 9094014"/>
              <a:gd name="connsiteY2" fmla="*/ 5687837 h 5687837"/>
              <a:gd name="connsiteX3" fmla="*/ 0 w 9094014"/>
              <a:gd name="connsiteY3" fmla="*/ 5687837 h 5687837"/>
            </a:gdLst>
            <a:ahLst/>
            <a:cxnLst>
              <a:cxn ang="0">
                <a:pos x="connsiteX0" y="connsiteY0"/>
              </a:cxn>
              <a:cxn ang="0">
                <a:pos x="connsiteX1" y="connsiteY1"/>
              </a:cxn>
              <a:cxn ang="0">
                <a:pos x="connsiteX2" y="connsiteY2"/>
              </a:cxn>
              <a:cxn ang="0">
                <a:pos x="connsiteX3" y="connsiteY3"/>
              </a:cxn>
            </a:cxnLst>
            <a:rect l="l" t="t" r="r" b="b"/>
            <a:pathLst>
              <a:path w="9094014" h="5687837">
                <a:moveTo>
                  <a:pt x="0" y="0"/>
                </a:moveTo>
                <a:lnTo>
                  <a:pt x="9094014" y="0"/>
                </a:lnTo>
                <a:lnTo>
                  <a:pt x="9094014" y="5687837"/>
                </a:lnTo>
                <a:lnTo>
                  <a:pt x="0" y="5687837"/>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1855860377"/>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7-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324648" y="2160114"/>
            <a:ext cx="7427931" cy="4382456"/>
          </a:xfrm>
          <a:custGeom>
            <a:avLst/>
            <a:gdLst>
              <a:gd name="connsiteX0" fmla="*/ 0 w 7427931"/>
              <a:gd name="connsiteY0" fmla="*/ 0 h 4382456"/>
              <a:gd name="connsiteX1" fmla="*/ 7427931 w 7427931"/>
              <a:gd name="connsiteY1" fmla="*/ 0 h 4382456"/>
              <a:gd name="connsiteX2" fmla="*/ 7427931 w 7427931"/>
              <a:gd name="connsiteY2" fmla="*/ 4382456 h 4382456"/>
              <a:gd name="connsiteX3" fmla="*/ 0 w 7427931"/>
              <a:gd name="connsiteY3" fmla="*/ 4382456 h 4382456"/>
            </a:gdLst>
            <a:ahLst/>
            <a:cxnLst>
              <a:cxn ang="0">
                <a:pos x="connsiteX0" y="connsiteY0"/>
              </a:cxn>
              <a:cxn ang="0">
                <a:pos x="connsiteX1" y="connsiteY1"/>
              </a:cxn>
              <a:cxn ang="0">
                <a:pos x="connsiteX2" y="connsiteY2"/>
              </a:cxn>
              <a:cxn ang="0">
                <a:pos x="connsiteX3" y="connsiteY3"/>
              </a:cxn>
            </a:cxnLst>
            <a:rect l="l" t="t" r="r" b="b"/>
            <a:pathLst>
              <a:path w="7427931" h="4382456">
                <a:moveTo>
                  <a:pt x="0" y="0"/>
                </a:moveTo>
                <a:lnTo>
                  <a:pt x="7427931" y="0"/>
                </a:lnTo>
                <a:lnTo>
                  <a:pt x="7427931" y="4382456"/>
                </a:lnTo>
                <a:lnTo>
                  <a:pt x="0" y="4382456"/>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1348854319"/>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8-Conten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3613617" y="3718624"/>
            <a:ext cx="5537860" cy="3267319"/>
          </a:xfrm>
          <a:custGeom>
            <a:avLst/>
            <a:gdLst>
              <a:gd name="connsiteX0" fmla="*/ 0 w 5537860"/>
              <a:gd name="connsiteY0" fmla="*/ 0 h 3267319"/>
              <a:gd name="connsiteX1" fmla="*/ 5537860 w 5537860"/>
              <a:gd name="connsiteY1" fmla="*/ 0 h 3267319"/>
              <a:gd name="connsiteX2" fmla="*/ 5537860 w 5537860"/>
              <a:gd name="connsiteY2" fmla="*/ 3267319 h 3267319"/>
              <a:gd name="connsiteX3" fmla="*/ 0 w 5537860"/>
              <a:gd name="connsiteY3" fmla="*/ 3267319 h 3267319"/>
            </a:gdLst>
            <a:ahLst/>
            <a:cxnLst>
              <a:cxn ang="0">
                <a:pos x="connsiteX0" y="connsiteY0"/>
              </a:cxn>
              <a:cxn ang="0">
                <a:pos x="connsiteX1" y="connsiteY1"/>
              </a:cxn>
              <a:cxn ang="0">
                <a:pos x="connsiteX2" y="connsiteY2"/>
              </a:cxn>
              <a:cxn ang="0">
                <a:pos x="connsiteX3" y="connsiteY3"/>
              </a:cxn>
            </a:cxnLst>
            <a:rect l="l" t="t" r="r" b="b"/>
            <a:pathLst>
              <a:path w="5537860" h="3267319">
                <a:moveTo>
                  <a:pt x="0" y="0"/>
                </a:moveTo>
                <a:lnTo>
                  <a:pt x="5537860" y="0"/>
                </a:lnTo>
                <a:lnTo>
                  <a:pt x="5537860" y="3267319"/>
                </a:lnTo>
                <a:lnTo>
                  <a:pt x="0" y="3267319"/>
                </a:lnTo>
                <a:close/>
              </a:path>
            </a:pathLst>
          </a:custGeom>
          <a:solidFill>
            <a:schemeClr val="bg1">
              <a:lumMod val="75000"/>
            </a:schemeClr>
          </a:solidFill>
        </p:spPr>
        <p:txBody>
          <a:bodyPr wrap="square">
            <a:noAutofit/>
          </a:bodyPr>
          <a:lstStyle/>
          <a:p>
            <a:endParaRPr lang="zh-CN" altLang="en-US"/>
          </a:p>
        </p:txBody>
      </p:sp>
      <p:sp>
        <p:nvSpPr>
          <p:cNvPr id="15" name="Picture Placeholder 14"/>
          <p:cNvSpPr>
            <a:spLocks noGrp="1"/>
          </p:cNvSpPr>
          <p:nvPr>
            <p:ph type="pic" sz="quarter" idx="11"/>
          </p:nvPr>
        </p:nvSpPr>
        <p:spPr>
          <a:xfrm>
            <a:off x="1209042" y="4835995"/>
            <a:ext cx="2519721" cy="3367678"/>
          </a:xfrm>
          <a:custGeom>
            <a:avLst/>
            <a:gdLst>
              <a:gd name="connsiteX0" fmla="*/ 0 w 2519721"/>
              <a:gd name="connsiteY0" fmla="*/ 0 h 3367678"/>
              <a:gd name="connsiteX1" fmla="*/ 2519721 w 2519721"/>
              <a:gd name="connsiteY1" fmla="*/ 0 h 3367678"/>
              <a:gd name="connsiteX2" fmla="*/ 2519721 w 2519721"/>
              <a:gd name="connsiteY2" fmla="*/ 3367678 h 3367678"/>
              <a:gd name="connsiteX3" fmla="*/ 0 w 2519721"/>
              <a:gd name="connsiteY3" fmla="*/ 3367678 h 3367678"/>
            </a:gdLst>
            <a:ahLst/>
            <a:cxnLst>
              <a:cxn ang="0">
                <a:pos x="connsiteX0" y="connsiteY0"/>
              </a:cxn>
              <a:cxn ang="0">
                <a:pos x="connsiteX1" y="connsiteY1"/>
              </a:cxn>
              <a:cxn ang="0">
                <a:pos x="connsiteX2" y="connsiteY2"/>
              </a:cxn>
              <a:cxn ang="0">
                <a:pos x="connsiteX3" y="connsiteY3"/>
              </a:cxn>
            </a:cxnLst>
            <a:rect l="l" t="t" r="r" b="b"/>
            <a:pathLst>
              <a:path w="2519721" h="3367678">
                <a:moveTo>
                  <a:pt x="0" y="0"/>
                </a:moveTo>
                <a:lnTo>
                  <a:pt x="2519721" y="0"/>
                </a:lnTo>
                <a:lnTo>
                  <a:pt x="2519721" y="3367678"/>
                </a:lnTo>
                <a:lnTo>
                  <a:pt x="0" y="3367678"/>
                </a:lnTo>
                <a:close/>
              </a:path>
            </a:pathLst>
          </a:custGeom>
          <a:solidFill>
            <a:schemeClr val="bg1">
              <a:lumMod val="75000"/>
            </a:schemeClr>
          </a:solidFill>
          <a:ln w="19050">
            <a:solidFill>
              <a:schemeClr val="tx1">
                <a:lumMod val="85000"/>
                <a:lumOff val="15000"/>
              </a:schemeClr>
            </a:solidFill>
          </a:ln>
        </p:spPr>
        <p:txBody>
          <a:bodyPr wrap="square">
            <a:noAutofit/>
          </a:bodyPr>
          <a:lstStyle/>
          <a:p>
            <a:endParaRPr lang="zh-CN" altLang="en-US"/>
          </a:p>
        </p:txBody>
      </p:sp>
      <p:sp>
        <p:nvSpPr>
          <p:cNvPr id="17" name="Picture Placeholder 16"/>
          <p:cNvSpPr>
            <a:spLocks noGrp="1"/>
          </p:cNvSpPr>
          <p:nvPr>
            <p:ph type="pic" sz="quarter" idx="12"/>
          </p:nvPr>
        </p:nvSpPr>
        <p:spPr>
          <a:xfrm>
            <a:off x="3362038" y="5815585"/>
            <a:ext cx="1198956" cy="2592385"/>
          </a:xfrm>
          <a:custGeom>
            <a:avLst/>
            <a:gdLst>
              <a:gd name="connsiteX0" fmla="*/ 964855 w 1198956"/>
              <a:gd name="connsiteY0" fmla="*/ 0 h 2592385"/>
              <a:gd name="connsiteX1" fmla="*/ 1087644 w 1198956"/>
              <a:gd name="connsiteY1" fmla="*/ 3141 h 2592385"/>
              <a:gd name="connsiteX2" fmla="*/ 1174708 w 1198956"/>
              <a:gd name="connsiteY2" fmla="*/ 51898 h 2592385"/>
              <a:gd name="connsiteX3" fmla="*/ 1197863 w 1198956"/>
              <a:gd name="connsiteY3" fmla="*/ 142928 h 2592385"/>
              <a:gd name="connsiteX4" fmla="*/ 1198910 w 1198956"/>
              <a:gd name="connsiteY4" fmla="*/ 1335004 h 2592385"/>
              <a:gd name="connsiteX5" fmla="*/ 1198910 w 1198956"/>
              <a:gd name="connsiteY5" fmla="*/ 2416483 h 2592385"/>
              <a:gd name="connsiteX6" fmla="*/ 1183090 w 1198956"/>
              <a:gd name="connsiteY6" fmla="*/ 2527393 h 2592385"/>
              <a:gd name="connsiteX7" fmla="*/ 1101161 w 1198956"/>
              <a:gd name="connsiteY7" fmla="*/ 2587766 h 2592385"/>
              <a:gd name="connsiteX8" fmla="*/ 1016716 w 1198956"/>
              <a:gd name="connsiteY8" fmla="*/ 2592265 h 2592385"/>
              <a:gd name="connsiteX9" fmla="*/ 159176 w 1198956"/>
              <a:gd name="connsiteY9" fmla="*/ 2592265 h 2592385"/>
              <a:gd name="connsiteX10" fmla="*/ 60902 w 1198956"/>
              <a:gd name="connsiteY10" fmla="*/ 2573536 h 2592385"/>
              <a:gd name="connsiteX11" fmla="*/ 5373 w 1198956"/>
              <a:gd name="connsiteY11" fmla="*/ 2494643 h 2592385"/>
              <a:gd name="connsiteX12" fmla="*/ 1182 w 1198956"/>
              <a:gd name="connsiteY12" fmla="*/ 2412821 h 2592385"/>
              <a:gd name="connsiteX13" fmla="*/ 1287 w 1198956"/>
              <a:gd name="connsiteY13" fmla="*/ 1213316 h 2592385"/>
              <a:gd name="connsiteX14" fmla="*/ 135 w 1198956"/>
              <a:gd name="connsiteY14" fmla="*/ 168459 h 2592385"/>
              <a:gd name="connsiteX15" fmla="*/ 21089 w 1198956"/>
              <a:gd name="connsiteY15" fmla="*/ 56398 h 2592385"/>
              <a:gd name="connsiteX16" fmla="*/ 138326 w 1198956"/>
              <a:gd name="connsiteY16" fmla="*/ 314 h 2592385"/>
              <a:gd name="connsiteX17" fmla="*/ 244353 w 1198956"/>
              <a:gd name="connsiteY17" fmla="*/ 105 h 2592385"/>
              <a:gd name="connsiteX18" fmla="*/ 263840 w 1198956"/>
              <a:gd name="connsiteY18" fmla="*/ 11719 h 2592385"/>
              <a:gd name="connsiteX19" fmla="*/ 269183 w 1198956"/>
              <a:gd name="connsiteY19" fmla="*/ 47817 h 2592385"/>
              <a:gd name="connsiteX20" fmla="*/ 310358 w 1198956"/>
              <a:gd name="connsiteY20" fmla="*/ 90822 h 2592385"/>
              <a:gd name="connsiteX21" fmla="*/ 362638 w 1198956"/>
              <a:gd name="connsiteY21" fmla="*/ 95740 h 2592385"/>
              <a:gd name="connsiteX22" fmla="*/ 820796 w 1198956"/>
              <a:gd name="connsiteY22" fmla="*/ 95844 h 2592385"/>
              <a:gd name="connsiteX23" fmla="*/ 876325 w 1198956"/>
              <a:gd name="connsiteY23" fmla="*/ 94275 h 2592385"/>
              <a:gd name="connsiteX24" fmla="*/ 933319 w 1198956"/>
              <a:gd name="connsiteY24" fmla="*/ 32123 h 2592385"/>
              <a:gd name="connsiteX25" fmla="*/ 940758 w 1198956"/>
              <a:gd name="connsiteY25" fmla="*/ 4290 h 2592385"/>
              <a:gd name="connsiteX26" fmla="*/ 964855 w 1198956"/>
              <a:gd name="connsiteY26" fmla="*/ 0 h 259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98956" h="2592385">
                <a:moveTo>
                  <a:pt x="964855" y="0"/>
                </a:moveTo>
                <a:cubicBezTo>
                  <a:pt x="1005715" y="629"/>
                  <a:pt x="1046890" y="-1255"/>
                  <a:pt x="1087644" y="3141"/>
                </a:cubicBezTo>
                <a:cubicBezTo>
                  <a:pt x="1121485" y="6802"/>
                  <a:pt x="1155326" y="23125"/>
                  <a:pt x="1174708" y="51898"/>
                </a:cubicBezTo>
                <a:cubicBezTo>
                  <a:pt x="1193253" y="78266"/>
                  <a:pt x="1197758" y="111434"/>
                  <a:pt x="1197863" y="142928"/>
                </a:cubicBezTo>
                <a:cubicBezTo>
                  <a:pt x="1197129" y="540322"/>
                  <a:pt x="1199015" y="937610"/>
                  <a:pt x="1198910" y="1335004"/>
                </a:cubicBezTo>
                <a:cubicBezTo>
                  <a:pt x="1198910" y="1695462"/>
                  <a:pt x="1199015" y="2056024"/>
                  <a:pt x="1198910" y="2416483"/>
                </a:cubicBezTo>
                <a:cubicBezTo>
                  <a:pt x="1198806" y="2453732"/>
                  <a:pt x="1200901" y="2493283"/>
                  <a:pt x="1183090" y="2527393"/>
                </a:cubicBezTo>
                <a:cubicBezTo>
                  <a:pt x="1168108" y="2559723"/>
                  <a:pt x="1135315" y="2580651"/>
                  <a:pt x="1101161" y="2587766"/>
                </a:cubicBezTo>
                <a:cubicBezTo>
                  <a:pt x="1073396" y="2593310"/>
                  <a:pt x="1044899" y="2592056"/>
                  <a:pt x="1016716" y="2592265"/>
                </a:cubicBezTo>
                <a:cubicBezTo>
                  <a:pt x="730799" y="2592369"/>
                  <a:pt x="444987" y="2592473"/>
                  <a:pt x="159176" y="2592265"/>
                </a:cubicBezTo>
                <a:cubicBezTo>
                  <a:pt x="125755" y="2592056"/>
                  <a:pt x="90447" y="2591009"/>
                  <a:pt x="60902" y="2573536"/>
                </a:cubicBezTo>
                <a:cubicBezTo>
                  <a:pt x="31146" y="2557946"/>
                  <a:pt x="11660" y="2527078"/>
                  <a:pt x="5373" y="2494643"/>
                </a:cubicBezTo>
                <a:cubicBezTo>
                  <a:pt x="239" y="2467647"/>
                  <a:pt x="1392" y="2440129"/>
                  <a:pt x="1182" y="2412821"/>
                </a:cubicBezTo>
                <a:cubicBezTo>
                  <a:pt x="1287" y="2012916"/>
                  <a:pt x="1392" y="1613117"/>
                  <a:pt x="1287" y="1213316"/>
                </a:cubicBezTo>
                <a:cubicBezTo>
                  <a:pt x="1287" y="864995"/>
                  <a:pt x="-494" y="516675"/>
                  <a:pt x="135" y="168459"/>
                </a:cubicBezTo>
                <a:cubicBezTo>
                  <a:pt x="449" y="130373"/>
                  <a:pt x="30" y="89774"/>
                  <a:pt x="21089" y="56398"/>
                </a:cubicBezTo>
                <a:cubicBezTo>
                  <a:pt x="44767" y="16323"/>
                  <a:pt x="93694" y="-417"/>
                  <a:pt x="138326" y="314"/>
                </a:cubicBezTo>
                <a:cubicBezTo>
                  <a:pt x="173634" y="-104"/>
                  <a:pt x="208940" y="0"/>
                  <a:pt x="244353" y="105"/>
                </a:cubicBezTo>
                <a:cubicBezTo>
                  <a:pt x="252212" y="-209"/>
                  <a:pt x="261640" y="3350"/>
                  <a:pt x="263840" y="11719"/>
                </a:cubicBezTo>
                <a:cubicBezTo>
                  <a:pt x="266145" y="23647"/>
                  <a:pt x="265098" y="36204"/>
                  <a:pt x="269183" y="47817"/>
                </a:cubicBezTo>
                <a:cubicBezTo>
                  <a:pt x="275155" y="67593"/>
                  <a:pt x="290975" y="83811"/>
                  <a:pt x="310358" y="90822"/>
                </a:cubicBezTo>
                <a:cubicBezTo>
                  <a:pt x="327016" y="97205"/>
                  <a:pt x="345142" y="95216"/>
                  <a:pt x="362638" y="95740"/>
                </a:cubicBezTo>
                <a:cubicBezTo>
                  <a:pt x="515392" y="96054"/>
                  <a:pt x="668042" y="95949"/>
                  <a:pt x="820796" y="95844"/>
                </a:cubicBezTo>
                <a:cubicBezTo>
                  <a:pt x="839235" y="95426"/>
                  <a:pt x="857884" y="96576"/>
                  <a:pt x="876325" y="94275"/>
                </a:cubicBezTo>
                <a:cubicBezTo>
                  <a:pt x="906603" y="89774"/>
                  <a:pt x="931538" y="62676"/>
                  <a:pt x="933319" y="32123"/>
                </a:cubicBezTo>
                <a:cubicBezTo>
                  <a:pt x="934576" y="22811"/>
                  <a:pt x="932481" y="10987"/>
                  <a:pt x="940758" y="4290"/>
                </a:cubicBezTo>
                <a:cubicBezTo>
                  <a:pt x="947463" y="-1255"/>
                  <a:pt x="956787" y="314"/>
                  <a:pt x="964855" y="0"/>
                </a:cubicBez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1735346737"/>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0"/>
            <a:ext cx="6725273" cy="10287000"/>
          </a:xfrm>
          <a:custGeom>
            <a:avLst/>
            <a:gdLst>
              <a:gd name="connsiteX0" fmla="*/ 0 w 6725273"/>
              <a:gd name="connsiteY0" fmla="*/ 0 h 10287000"/>
              <a:gd name="connsiteX1" fmla="*/ 6725273 w 6725273"/>
              <a:gd name="connsiteY1" fmla="*/ 0 h 10287000"/>
              <a:gd name="connsiteX2" fmla="*/ 6725273 w 6725273"/>
              <a:gd name="connsiteY2" fmla="*/ 10287000 h 10287000"/>
              <a:gd name="connsiteX3" fmla="*/ 0 w 6725273"/>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6725273" h="10287000">
                <a:moveTo>
                  <a:pt x="0" y="0"/>
                </a:moveTo>
                <a:lnTo>
                  <a:pt x="6725273" y="0"/>
                </a:lnTo>
                <a:lnTo>
                  <a:pt x="6725273" y="10287000"/>
                </a:lnTo>
                <a:lnTo>
                  <a:pt x="0" y="10287000"/>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3957140394"/>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Conten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0"/>
            <a:ext cx="18288000" cy="5143500"/>
          </a:xfrm>
          <a:custGeom>
            <a:avLst/>
            <a:gdLst>
              <a:gd name="connsiteX0" fmla="*/ 0 w 18288000"/>
              <a:gd name="connsiteY0" fmla="*/ 0 h 5143500"/>
              <a:gd name="connsiteX1" fmla="*/ 18288000 w 18288000"/>
              <a:gd name="connsiteY1" fmla="*/ 0 h 5143500"/>
              <a:gd name="connsiteX2" fmla="*/ 18288000 w 18288000"/>
              <a:gd name="connsiteY2" fmla="*/ 5143500 h 5143500"/>
              <a:gd name="connsiteX3" fmla="*/ 0 w 182880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18288000" h="5143500">
                <a:moveTo>
                  <a:pt x="0" y="0"/>
                </a:moveTo>
                <a:lnTo>
                  <a:pt x="18288000" y="0"/>
                </a:lnTo>
                <a:lnTo>
                  <a:pt x="18288000" y="5143500"/>
                </a:lnTo>
                <a:lnTo>
                  <a:pt x="0" y="5143500"/>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1428134355"/>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1-Content">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10499518" y="2118501"/>
            <a:ext cx="1966436" cy="1966434"/>
          </a:xfrm>
          <a:custGeom>
            <a:avLst/>
            <a:gdLst>
              <a:gd name="connsiteX0" fmla="*/ 0 w 1966436"/>
              <a:gd name="connsiteY0" fmla="*/ 0 h 1966434"/>
              <a:gd name="connsiteX1" fmla="*/ 1966436 w 1966436"/>
              <a:gd name="connsiteY1" fmla="*/ 0 h 1966434"/>
              <a:gd name="connsiteX2" fmla="*/ 1966436 w 1966436"/>
              <a:gd name="connsiteY2" fmla="*/ 1966434 h 1966434"/>
              <a:gd name="connsiteX3" fmla="*/ 0 w 1966436"/>
              <a:gd name="connsiteY3" fmla="*/ 1966434 h 1966434"/>
            </a:gdLst>
            <a:ahLst/>
            <a:cxnLst>
              <a:cxn ang="0">
                <a:pos x="connsiteX0" y="connsiteY0"/>
              </a:cxn>
              <a:cxn ang="0">
                <a:pos x="connsiteX1" y="connsiteY1"/>
              </a:cxn>
              <a:cxn ang="0">
                <a:pos x="connsiteX2" y="connsiteY2"/>
              </a:cxn>
              <a:cxn ang="0">
                <a:pos x="connsiteX3" y="connsiteY3"/>
              </a:cxn>
            </a:cxnLst>
            <a:rect l="l" t="t" r="r" b="b"/>
            <a:pathLst>
              <a:path w="1966436" h="1966434">
                <a:moveTo>
                  <a:pt x="0" y="0"/>
                </a:moveTo>
                <a:lnTo>
                  <a:pt x="1966436" y="0"/>
                </a:lnTo>
                <a:lnTo>
                  <a:pt x="1966436" y="1966434"/>
                </a:lnTo>
                <a:lnTo>
                  <a:pt x="0" y="1966434"/>
                </a:lnTo>
                <a:close/>
              </a:path>
            </a:pathLst>
          </a:custGeom>
          <a:solidFill>
            <a:schemeClr val="bg1">
              <a:lumMod val="75000"/>
            </a:schemeClr>
          </a:solidFill>
        </p:spPr>
        <p:txBody>
          <a:bodyPr wrap="square">
            <a:noAutofit/>
          </a:bodyPr>
          <a:lstStyle/>
          <a:p>
            <a:endParaRPr lang="zh-CN" altLang="en-US"/>
          </a:p>
        </p:txBody>
      </p:sp>
      <p:sp>
        <p:nvSpPr>
          <p:cNvPr id="10" name="Picture Placeholder 9"/>
          <p:cNvSpPr>
            <a:spLocks noGrp="1"/>
          </p:cNvSpPr>
          <p:nvPr>
            <p:ph type="pic" sz="quarter" idx="10"/>
          </p:nvPr>
        </p:nvSpPr>
        <p:spPr>
          <a:xfrm>
            <a:off x="827088" y="823914"/>
            <a:ext cx="8316912" cy="8639175"/>
          </a:xfrm>
          <a:custGeom>
            <a:avLst/>
            <a:gdLst>
              <a:gd name="connsiteX0" fmla="*/ 0 w 8316912"/>
              <a:gd name="connsiteY0" fmla="*/ 0 h 8639175"/>
              <a:gd name="connsiteX1" fmla="*/ 8316912 w 8316912"/>
              <a:gd name="connsiteY1" fmla="*/ 0 h 8639175"/>
              <a:gd name="connsiteX2" fmla="*/ 8316912 w 8316912"/>
              <a:gd name="connsiteY2" fmla="*/ 8639175 h 8639175"/>
              <a:gd name="connsiteX3" fmla="*/ 0 w 8316912"/>
              <a:gd name="connsiteY3" fmla="*/ 8639175 h 8639175"/>
            </a:gdLst>
            <a:ahLst/>
            <a:cxnLst>
              <a:cxn ang="0">
                <a:pos x="connsiteX0" y="connsiteY0"/>
              </a:cxn>
              <a:cxn ang="0">
                <a:pos x="connsiteX1" y="connsiteY1"/>
              </a:cxn>
              <a:cxn ang="0">
                <a:pos x="connsiteX2" y="connsiteY2"/>
              </a:cxn>
              <a:cxn ang="0">
                <a:pos x="connsiteX3" y="connsiteY3"/>
              </a:cxn>
            </a:cxnLst>
            <a:rect l="l" t="t" r="r" b="b"/>
            <a:pathLst>
              <a:path w="8316912" h="8639175">
                <a:moveTo>
                  <a:pt x="0" y="0"/>
                </a:moveTo>
                <a:lnTo>
                  <a:pt x="8316912" y="0"/>
                </a:lnTo>
                <a:lnTo>
                  <a:pt x="8316912" y="8639175"/>
                </a:lnTo>
                <a:lnTo>
                  <a:pt x="0" y="8639175"/>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2205126978"/>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890306" y="2011680"/>
            <a:ext cx="6265020" cy="6263640"/>
          </a:xfrm>
          <a:custGeom>
            <a:avLst/>
            <a:gdLst>
              <a:gd name="connsiteX0" fmla="*/ 0 w 6265020"/>
              <a:gd name="connsiteY0" fmla="*/ 0 h 6263640"/>
              <a:gd name="connsiteX1" fmla="*/ 10563 w 6265020"/>
              <a:gd name="connsiteY1" fmla="*/ 0 h 6263640"/>
              <a:gd name="connsiteX2" fmla="*/ 6265020 w 6265020"/>
              <a:gd name="connsiteY2" fmla="*/ 6254458 h 6263640"/>
              <a:gd name="connsiteX3" fmla="*/ 6265020 w 6265020"/>
              <a:gd name="connsiteY3" fmla="*/ 6263640 h 6263640"/>
              <a:gd name="connsiteX4" fmla="*/ 0 w 6265020"/>
              <a:gd name="connsiteY4" fmla="*/ 6263640 h 6263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020" h="6263640">
                <a:moveTo>
                  <a:pt x="0" y="0"/>
                </a:moveTo>
                <a:lnTo>
                  <a:pt x="10563" y="0"/>
                </a:lnTo>
                <a:lnTo>
                  <a:pt x="6265020" y="6254458"/>
                </a:lnTo>
                <a:lnTo>
                  <a:pt x="6265020" y="6263640"/>
                </a:lnTo>
                <a:lnTo>
                  <a:pt x="0" y="6263640"/>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2324706194"/>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476498" y="1828800"/>
            <a:ext cx="6629400" cy="6629400"/>
          </a:xfrm>
          <a:custGeom>
            <a:avLst/>
            <a:gdLst>
              <a:gd name="connsiteX0" fmla="*/ 0 w 6629400"/>
              <a:gd name="connsiteY0" fmla="*/ 0 h 6629400"/>
              <a:gd name="connsiteX1" fmla="*/ 6629400 w 6629400"/>
              <a:gd name="connsiteY1" fmla="*/ 0 h 6629400"/>
              <a:gd name="connsiteX2" fmla="*/ 6629400 w 6629400"/>
              <a:gd name="connsiteY2" fmla="*/ 6629400 h 6629400"/>
              <a:gd name="connsiteX3" fmla="*/ 0 w 6629400"/>
              <a:gd name="connsiteY3" fmla="*/ 6629400 h 6629400"/>
            </a:gdLst>
            <a:ahLst/>
            <a:cxnLst>
              <a:cxn ang="0">
                <a:pos x="connsiteX0" y="connsiteY0"/>
              </a:cxn>
              <a:cxn ang="0">
                <a:pos x="connsiteX1" y="connsiteY1"/>
              </a:cxn>
              <a:cxn ang="0">
                <a:pos x="connsiteX2" y="connsiteY2"/>
              </a:cxn>
              <a:cxn ang="0">
                <a:pos x="connsiteX3" y="connsiteY3"/>
              </a:cxn>
            </a:cxnLst>
            <a:rect l="l" t="t" r="r" b="b"/>
            <a:pathLst>
              <a:path w="6629400" h="6629400">
                <a:moveTo>
                  <a:pt x="0" y="0"/>
                </a:moveTo>
                <a:lnTo>
                  <a:pt x="6629400" y="0"/>
                </a:lnTo>
                <a:lnTo>
                  <a:pt x="6629400" y="6629400"/>
                </a:lnTo>
                <a:lnTo>
                  <a:pt x="0" y="6629400"/>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2978669747"/>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14402" y="3048002"/>
            <a:ext cx="16459198" cy="4571998"/>
          </a:xfrm>
          <a:custGeom>
            <a:avLst/>
            <a:gdLst>
              <a:gd name="connsiteX0" fmla="*/ 0 w 16459198"/>
              <a:gd name="connsiteY0" fmla="*/ 0 h 4571998"/>
              <a:gd name="connsiteX1" fmla="*/ 16459198 w 16459198"/>
              <a:gd name="connsiteY1" fmla="*/ 0 h 4571998"/>
              <a:gd name="connsiteX2" fmla="*/ 16459198 w 16459198"/>
              <a:gd name="connsiteY2" fmla="*/ 4571998 h 4571998"/>
              <a:gd name="connsiteX3" fmla="*/ 0 w 16459198"/>
              <a:gd name="connsiteY3" fmla="*/ 4571998 h 4571998"/>
            </a:gdLst>
            <a:ahLst/>
            <a:cxnLst>
              <a:cxn ang="0">
                <a:pos x="connsiteX0" y="connsiteY0"/>
              </a:cxn>
              <a:cxn ang="0">
                <a:pos x="connsiteX1" y="connsiteY1"/>
              </a:cxn>
              <a:cxn ang="0">
                <a:pos x="connsiteX2" y="connsiteY2"/>
              </a:cxn>
              <a:cxn ang="0">
                <a:pos x="connsiteX3" y="connsiteY3"/>
              </a:cxn>
            </a:cxnLst>
            <a:rect l="l" t="t" r="r" b="b"/>
            <a:pathLst>
              <a:path w="16459198" h="4571998">
                <a:moveTo>
                  <a:pt x="0" y="0"/>
                </a:moveTo>
                <a:lnTo>
                  <a:pt x="16459198" y="0"/>
                </a:lnTo>
                <a:lnTo>
                  <a:pt x="16459198" y="4571998"/>
                </a:lnTo>
                <a:lnTo>
                  <a:pt x="0" y="4571998"/>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3860581398"/>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144000" cy="10287000"/>
          </a:xfrm>
          <a:custGeom>
            <a:avLst/>
            <a:gdLst>
              <a:gd name="connsiteX0" fmla="*/ 0 w 9144000"/>
              <a:gd name="connsiteY0" fmla="*/ 0 h 10287000"/>
              <a:gd name="connsiteX1" fmla="*/ 9144000 w 9144000"/>
              <a:gd name="connsiteY1" fmla="*/ 0 h 10287000"/>
              <a:gd name="connsiteX2" fmla="*/ 9144000 w 9144000"/>
              <a:gd name="connsiteY2" fmla="*/ 10287000 h 10287000"/>
              <a:gd name="connsiteX3" fmla="*/ 0 w 914400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44000" h="10287000">
                <a:moveTo>
                  <a:pt x="0" y="0"/>
                </a:moveTo>
                <a:lnTo>
                  <a:pt x="9144000" y="0"/>
                </a:lnTo>
                <a:lnTo>
                  <a:pt x="9144000" y="10287000"/>
                </a:lnTo>
                <a:lnTo>
                  <a:pt x="0" y="10287000"/>
                </a:lnTo>
                <a:close/>
              </a:path>
            </a:pathLst>
          </a:custGeom>
          <a:solidFill>
            <a:schemeClr val="bg1">
              <a:lumMod val="75000"/>
            </a:schemeClr>
          </a:solidFill>
        </p:spPr>
        <p:txBody>
          <a:bodyPr wrap="square">
            <a:noAutofit/>
          </a:bodyPr>
          <a:lstStyle/>
          <a:p>
            <a:endParaRPr lang="zh-CN" altLang="en-US"/>
          </a:p>
        </p:txBody>
      </p:sp>
    </p:spTree>
    <p:extLst>
      <p:ext uri="{BB962C8B-B14F-4D97-AF65-F5344CB8AC3E}">
        <p14:creationId xmlns:p14="http://schemas.microsoft.com/office/powerpoint/2010/main" val="1952676739"/>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947786"/>
      </p:ext>
    </p:extLst>
  </p:cSld>
  <p:clrMap bg1="lt1" tx1="dk1" bg2="lt2" tx2="dk2" accent1="accent1" accent2="accent2" accent3="accent3" accent4="accent4" accent5="accent5" accent6="accent6" hlink="hlink" folHlink="folHlink"/>
  <p:sldLayoutIdLst>
    <p:sldLayoutId id="2147483667" r:id="rId1"/>
    <p:sldLayoutId id="2147483675" r:id="rId2"/>
    <p:sldLayoutId id="2147483724" r:id="rId3"/>
    <p:sldLayoutId id="2147483674"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725"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 id="2147483712" r:id="rId42"/>
    <p:sldLayoutId id="2147483713" r:id="rId43"/>
    <p:sldLayoutId id="2147483714" r:id="rId44"/>
    <p:sldLayoutId id="2147483715" r:id="rId45"/>
    <p:sldLayoutId id="2147483716" r:id="rId46"/>
    <p:sldLayoutId id="2147483717" r:id="rId47"/>
    <p:sldLayoutId id="2147483718" r:id="rId48"/>
    <p:sldLayoutId id="2147483719" r:id="rId49"/>
    <p:sldLayoutId id="2147483720" r:id="rId50"/>
    <p:sldLayoutId id="2147483721" r:id="rId5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0" userDrawn="1">
          <p15:clr>
            <a:srgbClr val="F26B43"/>
          </p15:clr>
        </p15:guide>
        <p15:guide id="2" orient="horz" pos="3240" userDrawn="1">
          <p15:clr>
            <a:srgbClr val="F26B43"/>
          </p15:clr>
        </p15:guide>
        <p15:guide id="3" orient="horz" pos="519" userDrawn="1">
          <p15:clr>
            <a:srgbClr val="F26B43"/>
          </p15:clr>
        </p15:guide>
        <p15:guide id="4" pos="521" userDrawn="1">
          <p15:clr>
            <a:srgbClr val="F26B43"/>
          </p15:clr>
        </p15:guide>
        <p15:guide id="5" orient="horz" pos="5961" userDrawn="1">
          <p15:clr>
            <a:srgbClr val="F26B43"/>
          </p15:clr>
        </p15:guide>
        <p15:guide id="6" pos="110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EA62A574-35BB-3EC4-F972-EDC6AC9F0503}"/>
              </a:ext>
            </a:extLst>
          </p:cNvPr>
          <p:cNvSpPr txBox="1"/>
          <p:nvPr/>
        </p:nvSpPr>
        <p:spPr>
          <a:xfrm>
            <a:off x="1378856" y="246129"/>
            <a:ext cx="16226972" cy="1323439"/>
          </a:xfrm>
          <a:prstGeom prst="rect">
            <a:avLst/>
          </a:prstGeom>
          <a:noFill/>
        </p:spPr>
        <p:txBody>
          <a:bodyPr wrap="square">
            <a:spAutoFit/>
          </a:bodyPr>
          <a:lstStyle/>
          <a:p>
            <a:r>
              <a:rPr lang="nl-NL" sz="8000" b="1" dirty="0">
                <a:effectLst/>
                <a:latin typeface="Calibri" panose="020F0502020204030204" pitchFamily="34" charset="0"/>
                <a:ea typeface="Times New Roman" panose="02020603050405020304" pitchFamily="18" charset="0"/>
              </a:rPr>
              <a:t>De missie van de afd. Baanwielrennen </a:t>
            </a:r>
            <a:endParaRPr lang="nl-NL" sz="7200" b="1" dirty="0"/>
          </a:p>
        </p:txBody>
      </p:sp>
      <p:sp>
        <p:nvSpPr>
          <p:cNvPr id="5" name="Tekstvak 4">
            <a:extLst>
              <a:ext uri="{FF2B5EF4-FFF2-40B4-BE49-F238E27FC236}">
                <a16:creationId xmlns:a16="http://schemas.microsoft.com/office/drawing/2014/main" id="{5D4E916A-ACC2-3B92-F651-500FC7B0BB96}"/>
              </a:ext>
            </a:extLst>
          </p:cNvPr>
          <p:cNvSpPr txBox="1"/>
          <p:nvPr/>
        </p:nvSpPr>
        <p:spPr>
          <a:xfrm>
            <a:off x="1480455" y="1530289"/>
            <a:ext cx="16633373" cy="646331"/>
          </a:xfrm>
          <a:prstGeom prst="rect">
            <a:avLst/>
          </a:prstGeom>
          <a:noFill/>
        </p:spPr>
        <p:txBody>
          <a:bodyPr wrap="square">
            <a:spAutoFit/>
          </a:bodyPr>
          <a:lstStyle/>
          <a:p>
            <a:r>
              <a:rPr lang="nl-NL" sz="3600" dirty="0">
                <a:effectLst/>
                <a:latin typeface="Calibri" panose="020F0502020204030204" pitchFamily="34" charset="0"/>
                <a:ea typeface="Times New Roman" panose="02020603050405020304" pitchFamily="18" charset="0"/>
              </a:rPr>
              <a:t>promoten en organiseren van jeugd- </a:t>
            </a:r>
            <a:r>
              <a:rPr lang="nl-NL" sz="3600" dirty="0" err="1">
                <a:effectLst/>
                <a:latin typeface="Calibri" panose="020F0502020204030204" pitchFamily="34" charset="0"/>
                <a:ea typeface="Times New Roman" panose="02020603050405020304" pitchFamily="18" charset="0"/>
              </a:rPr>
              <a:t>t.m</a:t>
            </a:r>
            <a:r>
              <a:rPr lang="nl-NL" sz="3600" dirty="0">
                <a:effectLst/>
                <a:latin typeface="Calibri" panose="020F0502020204030204" pitchFamily="34" charset="0"/>
                <a:ea typeface="Times New Roman" panose="02020603050405020304" pitchFamily="18" charset="0"/>
              </a:rPr>
              <a:t>. profwedstrijden, nationaal en internationaal</a:t>
            </a:r>
            <a:r>
              <a:rPr lang="nl-NL" sz="2800" dirty="0">
                <a:effectLst/>
                <a:latin typeface="Calibri" panose="020F0502020204030204" pitchFamily="34" charset="0"/>
                <a:ea typeface="Times New Roman" panose="02020603050405020304" pitchFamily="18" charset="0"/>
              </a:rPr>
              <a:t>.</a:t>
            </a:r>
            <a:endParaRPr lang="nl-NL" dirty="0"/>
          </a:p>
        </p:txBody>
      </p:sp>
      <p:sp>
        <p:nvSpPr>
          <p:cNvPr id="7" name="Tekstvak 6">
            <a:extLst>
              <a:ext uri="{FF2B5EF4-FFF2-40B4-BE49-F238E27FC236}">
                <a16:creationId xmlns:a16="http://schemas.microsoft.com/office/drawing/2014/main" id="{BD98AA4C-F544-954E-85CA-E5071A8E242B}"/>
              </a:ext>
            </a:extLst>
          </p:cNvPr>
          <p:cNvSpPr txBox="1"/>
          <p:nvPr/>
        </p:nvSpPr>
        <p:spPr>
          <a:xfrm>
            <a:off x="1480455" y="2253563"/>
            <a:ext cx="16023774" cy="1200329"/>
          </a:xfrm>
          <a:prstGeom prst="rect">
            <a:avLst/>
          </a:prstGeom>
          <a:noFill/>
        </p:spPr>
        <p:txBody>
          <a:bodyPr wrap="square">
            <a:spAutoFit/>
          </a:bodyPr>
          <a:lstStyle/>
          <a:p>
            <a:r>
              <a:rPr lang="nl-NL" sz="3600" dirty="0">
                <a:effectLst/>
                <a:latin typeface="Calibri" panose="020F0502020204030204" pitchFamily="34" charset="0"/>
                <a:ea typeface="Times New Roman" panose="02020603050405020304" pitchFamily="18" charset="0"/>
              </a:rPr>
              <a:t>de baansport zo breed mogelijk onder de aandacht brengen d.m.v. </a:t>
            </a:r>
            <a:r>
              <a:rPr lang="nl-NL" sz="3600" dirty="0" err="1">
                <a:effectLst/>
                <a:latin typeface="Calibri" panose="020F0502020204030204" pitchFamily="34" charset="0"/>
                <a:ea typeface="Times New Roman" panose="02020603050405020304" pitchFamily="18" charset="0"/>
              </a:rPr>
              <a:t>clinics</a:t>
            </a:r>
            <a:r>
              <a:rPr lang="nl-NL" sz="3600" dirty="0">
                <a:effectLst/>
                <a:latin typeface="Calibri" panose="020F0502020204030204" pitchFamily="34" charset="0"/>
                <a:ea typeface="Times New Roman" panose="02020603050405020304" pitchFamily="18" charset="0"/>
              </a:rPr>
              <a:t> voor scholen, bedrijven, wielerverenigingen en particulieren </a:t>
            </a:r>
            <a:endParaRPr lang="nl-NL" sz="3200" dirty="0"/>
          </a:p>
        </p:txBody>
      </p:sp>
      <p:sp>
        <p:nvSpPr>
          <p:cNvPr id="9" name="Tekstvak 8">
            <a:extLst>
              <a:ext uri="{FF2B5EF4-FFF2-40B4-BE49-F238E27FC236}">
                <a16:creationId xmlns:a16="http://schemas.microsoft.com/office/drawing/2014/main" id="{81DF209B-2D4E-FC53-5F0C-FFAED681C7EC}"/>
              </a:ext>
            </a:extLst>
          </p:cNvPr>
          <p:cNvSpPr txBox="1"/>
          <p:nvPr/>
        </p:nvSpPr>
        <p:spPr>
          <a:xfrm>
            <a:off x="1582055" y="3530835"/>
            <a:ext cx="13904686" cy="646331"/>
          </a:xfrm>
          <a:prstGeom prst="rect">
            <a:avLst/>
          </a:prstGeom>
          <a:noFill/>
        </p:spPr>
        <p:txBody>
          <a:bodyPr wrap="square">
            <a:spAutoFit/>
          </a:bodyPr>
          <a:lstStyle/>
          <a:p>
            <a:r>
              <a:rPr lang="nl-NL" sz="3600" dirty="0">
                <a:effectLst/>
                <a:latin typeface="Calibri" panose="020F0502020204030204" pitchFamily="34" charset="0"/>
                <a:ea typeface="Times New Roman" panose="02020603050405020304" pitchFamily="18" charset="0"/>
              </a:rPr>
              <a:t>het organiseren van trainingen in de breedste zins des </a:t>
            </a:r>
            <a:r>
              <a:rPr lang="nl-NL" sz="3600" dirty="0" err="1">
                <a:effectLst/>
                <a:latin typeface="Calibri" panose="020F0502020204030204" pitchFamily="34" charset="0"/>
                <a:ea typeface="Times New Roman" panose="02020603050405020304" pitchFamily="18" charset="0"/>
              </a:rPr>
              <a:t>woords</a:t>
            </a:r>
            <a:endParaRPr lang="nl-NL" sz="3200" dirty="0"/>
          </a:p>
        </p:txBody>
      </p:sp>
      <p:sp>
        <p:nvSpPr>
          <p:cNvPr id="11" name="Tekstvak 10">
            <a:extLst>
              <a:ext uri="{FF2B5EF4-FFF2-40B4-BE49-F238E27FC236}">
                <a16:creationId xmlns:a16="http://schemas.microsoft.com/office/drawing/2014/main" id="{F115FE46-446C-A7B4-543D-D9E8F1B98578}"/>
              </a:ext>
            </a:extLst>
          </p:cNvPr>
          <p:cNvSpPr txBox="1"/>
          <p:nvPr/>
        </p:nvSpPr>
        <p:spPr>
          <a:xfrm>
            <a:off x="3556000" y="4451002"/>
            <a:ext cx="9666514" cy="1384995"/>
          </a:xfrm>
          <a:prstGeom prst="rect">
            <a:avLst/>
          </a:prstGeom>
          <a:noFill/>
        </p:spPr>
        <p:txBody>
          <a:bodyPr wrap="square">
            <a:spAutoFit/>
          </a:bodyPr>
          <a:lstStyle/>
          <a:p>
            <a:r>
              <a:rPr lang="nl-NL" sz="2800" b="1" dirty="0">
                <a:effectLst/>
                <a:latin typeface="Calibri" panose="020F0502020204030204" pitchFamily="34" charset="0"/>
                <a:ea typeface="Times New Roman" panose="02020603050405020304" pitchFamily="18" charset="0"/>
              </a:rPr>
              <a:t>       De doelstellingen zijn samengevat in een wielerplan </a:t>
            </a:r>
            <a:br>
              <a:rPr lang="nl-NL" sz="2800" b="1" dirty="0">
                <a:latin typeface="Calibri" panose="020F0502020204030204" pitchFamily="34" charset="0"/>
                <a:ea typeface="Times New Roman" panose="02020603050405020304" pitchFamily="18" charset="0"/>
              </a:rPr>
            </a:br>
            <a:r>
              <a:rPr lang="nl-NL" sz="2800" b="1" dirty="0">
                <a:latin typeface="Calibri" panose="020F0502020204030204" pitchFamily="34" charset="0"/>
                <a:ea typeface="Times New Roman" panose="02020603050405020304" pitchFamily="18" charset="0"/>
              </a:rPr>
              <a:t>          en  worden grafisch weergegeven in de piramide</a:t>
            </a:r>
            <a:r>
              <a:rPr lang="nl-NL" sz="2800" dirty="0">
                <a:effectLst/>
                <a:latin typeface="Calibri" panose="020F0502020204030204" pitchFamily="34" charset="0"/>
                <a:ea typeface="Times New Roman" panose="02020603050405020304" pitchFamily="18" charset="0"/>
              </a:rPr>
              <a:t> </a:t>
            </a:r>
            <a:br>
              <a:rPr lang="nl-NL" sz="2800" dirty="0">
                <a:effectLst/>
                <a:latin typeface="Calibri" panose="020F0502020204030204" pitchFamily="34" charset="0"/>
                <a:ea typeface="Times New Roman" panose="02020603050405020304" pitchFamily="18" charset="0"/>
              </a:rPr>
            </a:br>
            <a:r>
              <a:rPr lang="nl-NL" sz="2800" dirty="0">
                <a:effectLst/>
                <a:latin typeface="Calibri" panose="020F0502020204030204" pitchFamily="34" charset="0"/>
                <a:ea typeface="Times New Roman" panose="02020603050405020304" pitchFamily="18" charset="0"/>
              </a:rPr>
              <a:t>   Wij zoeken naar continuïteit in maatschappelijke activatie</a:t>
            </a:r>
            <a:endParaRPr lang="nl-NL" dirty="0"/>
          </a:p>
        </p:txBody>
      </p:sp>
      <p:sp>
        <p:nvSpPr>
          <p:cNvPr id="13" name="Tekstvak 12">
            <a:extLst>
              <a:ext uri="{FF2B5EF4-FFF2-40B4-BE49-F238E27FC236}">
                <a16:creationId xmlns:a16="http://schemas.microsoft.com/office/drawing/2014/main" id="{13AEB878-3312-7A8D-C620-C02E73F60166}"/>
              </a:ext>
            </a:extLst>
          </p:cNvPr>
          <p:cNvSpPr txBox="1"/>
          <p:nvPr/>
        </p:nvSpPr>
        <p:spPr>
          <a:xfrm>
            <a:off x="2801256" y="6207641"/>
            <a:ext cx="11176001" cy="523220"/>
          </a:xfrm>
          <a:prstGeom prst="rect">
            <a:avLst/>
          </a:prstGeom>
          <a:noFill/>
        </p:spPr>
        <p:txBody>
          <a:bodyPr wrap="square">
            <a:spAutoFit/>
          </a:bodyPr>
          <a:lstStyle/>
          <a:p>
            <a:r>
              <a:rPr lang="nl-NL" sz="2800" dirty="0">
                <a:latin typeface="Calibri" panose="020F0502020204030204" pitchFamily="34" charset="0"/>
              </a:rPr>
              <a:t>      Seizoen 2023 – 2024 zullen we de nadruk proberen te leggen op</a:t>
            </a:r>
            <a:endParaRPr lang="nl-NL" sz="2400" dirty="0"/>
          </a:p>
        </p:txBody>
      </p:sp>
      <p:sp>
        <p:nvSpPr>
          <p:cNvPr id="15" name="Tekstvak 14">
            <a:extLst>
              <a:ext uri="{FF2B5EF4-FFF2-40B4-BE49-F238E27FC236}">
                <a16:creationId xmlns:a16="http://schemas.microsoft.com/office/drawing/2014/main" id="{34BDA564-0757-EFF6-48B5-CDBF25FD657A}"/>
              </a:ext>
            </a:extLst>
          </p:cNvPr>
          <p:cNvSpPr txBox="1"/>
          <p:nvPr/>
        </p:nvSpPr>
        <p:spPr>
          <a:xfrm>
            <a:off x="3265713" y="6973920"/>
            <a:ext cx="11408230" cy="3046988"/>
          </a:xfrm>
          <a:prstGeom prst="rect">
            <a:avLst/>
          </a:prstGeom>
          <a:noFill/>
        </p:spPr>
        <p:txBody>
          <a:bodyPr wrap="square">
            <a:spAutoFit/>
          </a:bodyPr>
          <a:lstStyle/>
          <a:p>
            <a:r>
              <a:rPr lang="nl-NL" sz="2800" b="1" dirty="0">
                <a:latin typeface="Calibri" panose="020F0502020204030204" pitchFamily="34" charset="0"/>
              </a:rPr>
              <a:t>Uitnodigen van jeugdafdelingen van wielerverenigingen in Nederland</a:t>
            </a:r>
          </a:p>
          <a:p>
            <a:br>
              <a:rPr lang="nl-NL" sz="2800" b="1" dirty="0">
                <a:latin typeface="Calibri" panose="020F0502020204030204" pitchFamily="34" charset="0"/>
              </a:rPr>
            </a:br>
            <a:r>
              <a:rPr lang="nl-NL" sz="2800" b="1" dirty="0">
                <a:latin typeface="Calibri" panose="020F0502020204030204" pitchFamily="34" charset="0"/>
              </a:rPr>
              <a:t>Combiwedstrijden sprint op de weg en sprint op de baan op dezelfde dag</a:t>
            </a:r>
            <a:br>
              <a:rPr lang="nl-NL" sz="2800" b="1" dirty="0">
                <a:latin typeface="Calibri" panose="020F0502020204030204" pitchFamily="34" charset="0"/>
              </a:rPr>
            </a:br>
            <a:r>
              <a:rPr lang="nl-NL" sz="2800" b="1" dirty="0">
                <a:latin typeface="Calibri" panose="020F0502020204030204" pitchFamily="34" charset="0"/>
              </a:rPr>
              <a:t>voor wielerverenigingen en scholen</a:t>
            </a:r>
            <a:br>
              <a:rPr lang="nl-NL" sz="2800" b="1" dirty="0">
                <a:latin typeface="Calibri" panose="020F0502020204030204" pitchFamily="34" charset="0"/>
              </a:rPr>
            </a:br>
            <a:br>
              <a:rPr lang="nl-NL" sz="2800" b="1" dirty="0">
                <a:latin typeface="Calibri" panose="020F0502020204030204" pitchFamily="34" charset="0"/>
              </a:rPr>
            </a:br>
            <a:r>
              <a:rPr lang="nl-NL" sz="2800" b="1" dirty="0" err="1">
                <a:latin typeface="Calibri" panose="020F0502020204030204" pitchFamily="34" charset="0"/>
              </a:rPr>
              <a:t>Ukkiepukkiewedstrijden</a:t>
            </a:r>
            <a:r>
              <a:rPr lang="nl-NL" sz="2800" b="1" dirty="0">
                <a:latin typeface="Calibri" panose="020F0502020204030204" pitchFamily="34" charset="0"/>
              </a:rPr>
              <a:t> voor scholen en individuele deelnemertjes</a:t>
            </a:r>
            <a:br>
              <a:rPr lang="nl-NL" sz="2800" b="1" dirty="0">
                <a:latin typeface="Calibri" panose="020F0502020204030204" pitchFamily="34" charset="0"/>
              </a:rPr>
            </a:br>
            <a:endParaRPr lang="nl-NL" sz="2400" b="1" dirty="0"/>
          </a:p>
        </p:txBody>
      </p:sp>
      <p:pic>
        <p:nvPicPr>
          <p:cNvPr id="16" name="Graphic 15" descr="Fietsen met effen opvulling">
            <a:extLst>
              <a:ext uri="{FF2B5EF4-FFF2-40B4-BE49-F238E27FC236}">
                <a16:creationId xmlns:a16="http://schemas.microsoft.com/office/drawing/2014/main" id="{661736E2-16E1-F4E1-4950-E35CA3CB31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5324" y="1482500"/>
            <a:ext cx="771063" cy="771063"/>
          </a:xfrm>
          <a:prstGeom prst="rect">
            <a:avLst/>
          </a:prstGeom>
        </p:spPr>
      </p:pic>
      <p:pic>
        <p:nvPicPr>
          <p:cNvPr id="17" name="Graphic 16" descr="Fietsen met effen opvulling">
            <a:extLst>
              <a:ext uri="{FF2B5EF4-FFF2-40B4-BE49-F238E27FC236}">
                <a16:creationId xmlns:a16="http://schemas.microsoft.com/office/drawing/2014/main" id="{8277F8E0-2F02-1DE8-8821-7D5873A3D4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105" y="2468195"/>
            <a:ext cx="771063" cy="771063"/>
          </a:xfrm>
          <a:prstGeom prst="rect">
            <a:avLst/>
          </a:prstGeom>
        </p:spPr>
      </p:pic>
      <p:pic>
        <p:nvPicPr>
          <p:cNvPr id="18" name="Graphic 17" descr="Fietsen met effen opvulling">
            <a:extLst>
              <a:ext uri="{FF2B5EF4-FFF2-40B4-BE49-F238E27FC236}">
                <a16:creationId xmlns:a16="http://schemas.microsoft.com/office/drawing/2014/main" id="{34CD38FC-935A-B232-0B23-5F7082CBE0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104" y="3453890"/>
            <a:ext cx="771063" cy="771063"/>
          </a:xfrm>
          <a:prstGeom prst="rect">
            <a:avLst/>
          </a:prstGeom>
        </p:spPr>
      </p:pic>
    </p:spTree>
    <p:extLst>
      <p:ext uri="{BB962C8B-B14F-4D97-AF65-F5344CB8AC3E}">
        <p14:creationId xmlns:p14="http://schemas.microsoft.com/office/powerpoint/2010/main" val="1791516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AC418A03-C1CB-47E1-9874-8D1CCC56417A}"/>
              </a:ext>
            </a:extLst>
          </p:cNvPr>
          <p:cNvSpPr/>
          <p:nvPr/>
        </p:nvSpPr>
        <p:spPr>
          <a:xfrm>
            <a:off x="0" y="0"/>
            <a:ext cx="2155371" cy="10287000"/>
          </a:xfrm>
          <a:prstGeom prst="rect">
            <a:avLst/>
          </a:prstGeom>
          <a:solidFill>
            <a:srgbClr val="F39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23AA878A-E858-4E92-98DA-9576C51243A1}"/>
              </a:ext>
            </a:extLst>
          </p:cNvPr>
          <p:cNvSpPr txBox="1"/>
          <p:nvPr/>
        </p:nvSpPr>
        <p:spPr>
          <a:xfrm>
            <a:off x="2155370" y="34288"/>
            <a:ext cx="16227319" cy="201413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nl-NL" altLang="zh-CN" sz="7000" dirty="0">
                <a:latin typeface="+mj-lt"/>
                <a:ea typeface="+mj-ea"/>
                <a:cs typeface="+mj-cs"/>
              </a:rPr>
              <a:t>De </a:t>
            </a:r>
            <a:r>
              <a:rPr lang="nl-NL" altLang="zh-CN" sz="7000" dirty="0" err="1">
                <a:latin typeface="+mj-lt"/>
                <a:ea typeface="+mj-ea"/>
                <a:cs typeface="+mj-cs"/>
              </a:rPr>
              <a:t>activaties</a:t>
            </a:r>
            <a:r>
              <a:rPr lang="nl-NL" altLang="zh-CN" sz="7000" dirty="0">
                <a:latin typeface="+mj-lt"/>
                <a:ea typeface="+mj-ea"/>
                <a:cs typeface="+mj-cs"/>
              </a:rPr>
              <a:t> in beeld</a:t>
            </a:r>
          </a:p>
        </p:txBody>
      </p:sp>
      <p:sp>
        <p:nvSpPr>
          <p:cNvPr id="6"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A1B9BC4A-7E89-474C-B07E-518588A895FE}"/>
              </a:ext>
            </a:extLst>
          </p:cNvPr>
          <p:cNvSpPr txBox="1"/>
          <p:nvPr/>
        </p:nvSpPr>
        <p:spPr>
          <a:xfrm>
            <a:off x="2155369" y="1231717"/>
            <a:ext cx="16227319" cy="201413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nl-NL" altLang="zh-CN" sz="5000" b="1" u="sng" dirty="0" err="1">
                <a:ea typeface="+mj-ea"/>
                <a:cs typeface="+mj-cs"/>
              </a:rPr>
              <a:t>Future</a:t>
            </a:r>
            <a:r>
              <a:rPr lang="nl-NL" altLang="zh-CN" sz="5000" b="1" u="sng" dirty="0">
                <a:ea typeface="+mj-ea"/>
                <a:cs typeface="+mj-cs"/>
              </a:rPr>
              <a:t> series</a:t>
            </a:r>
          </a:p>
        </p:txBody>
      </p:sp>
      <p:sp>
        <p:nvSpPr>
          <p:cNvPr id="17"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876B1483-5FD5-4514-AFF9-CAC70A6A7FB1}"/>
              </a:ext>
            </a:extLst>
          </p:cNvPr>
          <p:cNvSpPr txBox="1"/>
          <p:nvPr/>
        </p:nvSpPr>
        <p:spPr>
          <a:xfrm>
            <a:off x="11299366" y="7364187"/>
            <a:ext cx="6988634" cy="2922813"/>
          </a:xfrm>
          <a:prstGeom prst="rect">
            <a:avLst/>
          </a:prstGeom>
        </p:spPr>
        <p:txBody>
          <a:bodyPr vert="horz" lIns="91440" tIns="45720" rIns="91440" bIns="45720" rtlCol="0" anchor="ctr">
            <a:normAutofit/>
          </a:bodyPr>
          <a:lstStyle/>
          <a:p>
            <a:pPr algn="just" defTabSz="914400">
              <a:lnSpc>
                <a:spcPct val="90000"/>
              </a:lnSpc>
              <a:spcBef>
                <a:spcPct val="0"/>
              </a:spcBef>
              <a:spcAft>
                <a:spcPts val="600"/>
              </a:spcAft>
            </a:pPr>
            <a:r>
              <a:rPr lang="nl-NL" altLang="zh-CN" sz="2600" b="1" dirty="0">
                <a:ea typeface="+mj-ea"/>
                <a:cs typeface="+mj-cs"/>
              </a:rPr>
              <a:t>De eerste kennismaking met officiële KNWU-wedstrijden, met KNWU regels en KNWU trainers die aanwezig zijn. Wellicht is het wel de brug, de eerste stap naar de topsportgroepen van de KNWU.</a:t>
            </a:r>
          </a:p>
        </p:txBody>
      </p:sp>
      <p:pic>
        <p:nvPicPr>
          <p:cNvPr id="6148" name="Picture 4">
            <a:extLst>
              <a:ext uri="{FF2B5EF4-FFF2-40B4-BE49-F238E27FC236}">
                <a16:creationId xmlns:a16="http://schemas.microsoft.com/office/drawing/2014/main" id="{5FEFA35E-402B-4312-8BAA-EDB455F69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9367" y="2694486"/>
            <a:ext cx="7004551" cy="46697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Voorbeeld van afbeelding">
            <a:extLst>
              <a:ext uri="{FF2B5EF4-FFF2-40B4-BE49-F238E27FC236}">
                <a16:creationId xmlns:a16="http://schemas.microsoft.com/office/drawing/2014/main" id="{D1C3C355-1B1B-4092-8297-086E361E8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368" y="2694486"/>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388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AC418A03-C1CB-47E1-9874-8D1CCC56417A}"/>
              </a:ext>
            </a:extLst>
          </p:cNvPr>
          <p:cNvSpPr/>
          <p:nvPr/>
        </p:nvSpPr>
        <p:spPr>
          <a:xfrm>
            <a:off x="0" y="0"/>
            <a:ext cx="2155371" cy="10287000"/>
          </a:xfrm>
          <a:prstGeom prst="rect">
            <a:avLst/>
          </a:prstGeom>
          <a:solidFill>
            <a:srgbClr val="F39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23AA878A-E858-4E92-98DA-9576C51243A1}"/>
              </a:ext>
            </a:extLst>
          </p:cNvPr>
          <p:cNvSpPr txBox="1"/>
          <p:nvPr/>
        </p:nvSpPr>
        <p:spPr>
          <a:xfrm>
            <a:off x="2155370" y="34288"/>
            <a:ext cx="16227319" cy="201413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nl-NL" altLang="zh-CN" sz="7000" dirty="0">
                <a:latin typeface="+mj-lt"/>
                <a:ea typeface="+mj-ea"/>
                <a:cs typeface="+mj-cs"/>
              </a:rPr>
              <a:t>De </a:t>
            </a:r>
            <a:r>
              <a:rPr lang="nl-NL" altLang="zh-CN" sz="7000" dirty="0" err="1">
                <a:latin typeface="+mj-lt"/>
                <a:ea typeface="+mj-ea"/>
                <a:cs typeface="+mj-cs"/>
              </a:rPr>
              <a:t>activaties</a:t>
            </a:r>
            <a:r>
              <a:rPr lang="nl-NL" altLang="zh-CN" sz="7000" dirty="0">
                <a:latin typeface="+mj-lt"/>
                <a:ea typeface="+mj-ea"/>
                <a:cs typeface="+mj-cs"/>
              </a:rPr>
              <a:t> in beeld</a:t>
            </a:r>
          </a:p>
        </p:txBody>
      </p:sp>
      <p:sp>
        <p:nvSpPr>
          <p:cNvPr id="6"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A1B9BC4A-7E89-474C-B07E-518588A895FE}"/>
              </a:ext>
            </a:extLst>
          </p:cNvPr>
          <p:cNvSpPr txBox="1"/>
          <p:nvPr/>
        </p:nvSpPr>
        <p:spPr>
          <a:xfrm>
            <a:off x="2155369" y="1231717"/>
            <a:ext cx="16227319" cy="201413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nl-NL" altLang="zh-CN" sz="5000" b="1" u="sng" dirty="0">
                <a:ea typeface="+mj-ea"/>
                <a:cs typeface="+mj-cs"/>
              </a:rPr>
              <a:t>Interland </a:t>
            </a:r>
            <a:r>
              <a:rPr lang="nl-NL" altLang="zh-CN" sz="5000" b="1" u="sng" dirty="0" err="1">
                <a:ea typeface="+mj-ea"/>
                <a:cs typeface="+mj-cs"/>
              </a:rPr>
              <a:t>Future</a:t>
            </a:r>
            <a:r>
              <a:rPr lang="nl-NL" altLang="zh-CN" sz="5000" b="1" u="sng" dirty="0">
                <a:ea typeface="+mj-ea"/>
                <a:cs typeface="+mj-cs"/>
              </a:rPr>
              <a:t> series</a:t>
            </a:r>
          </a:p>
        </p:txBody>
      </p:sp>
      <p:sp>
        <p:nvSpPr>
          <p:cNvPr id="17"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876B1483-5FD5-4514-AFF9-CAC70A6A7FB1}"/>
              </a:ext>
            </a:extLst>
          </p:cNvPr>
          <p:cNvSpPr txBox="1"/>
          <p:nvPr/>
        </p:nvSpPr>
        <p:spPr>
          <a:xfrm>
            <a:off x="9419154" y="7211104"/>
            <a:ext cx="6452220" cy="3041607"/>
          </a:xfrm>
          <a:prstGeom prst="rect">
            <a:avLst/>
          </a:prstGeom>
        </p:spPr>
        <p:txBody>
          <a:bodyPr vert="horz" lIns="91440" tIns="45720" rIns="91440" bIns="45720" rtlCol="0" anchor="ctr">
            <a:normAutofit/>
          </a:bodyPr>
          <a:lstStyle/>
          <a:p>
            <a:pPr algn="just" defTabSz="914400">
              <a:lnSpc>
                <a:spcPct val="90000"/>
              </a:lnSpc>
              <a:spcBef>
                <a:spcPct val="0"/>
              </a:spcBef>
              <a:spcAft>
                <a:spcPts val="600"/>
              </a:spcAft>
            </a:pPr>
            <a:r>
              <a:rPr lang="nl-NL" altLang="zh-CN" sz="2600" b="1" dirty="0">
                <a:ea typeface="+mj-ea"/>
                <a:cs typeface="+mj-cs"/>
              </a:rPr>
              <a:t>Om de kennis en ervaring op de baan vervolgens al te gaan testen tegen leeftijdsgenoten uit andere landen. Zo maken ze tevens kennis met overige wedstrijdzaken als slapen in een hotel en de voorbereiding zoals de elite renners dat ook met toernooien kennen.</a:t>
            </a:r>
          </a:p>
        </p:txBody>
      </p:sp>
      <p:pic>
        <p:nvPicPr>
          <p:cNvPr id="4098" name="Picture 2" descr="Voorbeeld van afbeelding">
            <a:extLst>
              <a:ext uri="{FF2B5EF4-FFF2-40B4-BE49-F238E27FC236}">
                <a16:creationId xmlns:a16="http://schemas.microsoft.com/office/drawing/2014/main" id="{FBC6AB87-E945-4506-8555-A43EDBC246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157" y="2914650"/>
            <a:ext cx="5110843" cy="63885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A8B1715-C981-4D45-BCD4-6A10FDA48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9153" y="2914650"/>
            <a:ext cx="6452220" cy="4296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04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AC418A03-C1CB-47E1-9874-8D1CCC56417A}"/>
              </a:ext>
            </a:extLst>
          </p:cNvPr>
          <p:cNvSpPr/>
          <p:nvPr/>
        </p:nvSpPr>
        <p:spPr>
          <a:xfrm>
            <a:off x="0" y="0"/>
            <a:ext cx="2155371" cy="10287000"/>
          </a:xfrm>
          <a:prstGeom prst="rect">
            <a:avLst/>
          </a:prstGeom>
          <a:solidFill>
            <a:srgbClr val="F39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23AA878A-E858-4E92-98DA-9576C51243A1}"/>
              </a:ext>
            </a:extLst>
          </p:cNvPr>
          <p:cNvSpPr txBox="1"/>
          <p:nvPr/>
        </p:nvSpPr>
        <p:spPr>
          <a:xfrm>
            <a:off x="2155370" y="34288"/>
            <a:ext cx="16227319" cy="201413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nl-NL" altLang="zh-CN" sz="7000" dirty="0">
                <a:latin typeface="+mj-lt"/>
                <a:ea typeface="+mj-ea"/>
                <a:cs typeface="+mj-cs"/>
              </a:rPr>
              <a:t>De </a:t>
            </a:r>
            <a:r>
              <a:rPr lang="nl-NL" altLang="zh-CN" sz="7000" dirty="0" err="1">
                <a:latin typeface="+mj-lt"/>
                <a:ea typeface="+mj-ea"/>
                <a:cs typeface="+mj-cs"/>
              </a:rPr>
              <a:t>activaties</a:t>
            </a:r>
            <a:r>
              <a:rPr lang="nl-NL" altLang="zh-CN" sz="7000" dirty="0">
                <a:latin typeface="+mj-lt"/>
                <a:ea typeface="+mj-ea"/>
                <a:cs typeface="+mj-cs"/>
              </a:rPr>
              <a:t> in beeld</a:t>
            </a:r>
          </a:p>
        </p:txBody>
      </p:sp>
      <p:sp>
        <p:nvSpPr>
          <p:cNvPr id="6"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A1B9BC4A-7E89-474C-B07E-518588A895FE}"/>
              </a:ext>
            </a:extLst>
          </p:cNvPr>
          <p:cNvSpPr txBox="1"/>
          <p:nvPr/>
        </p:nvSpPr>
        <p:spPr>
          <a:xfrm>
            <a:off x="2155369" y="1231717"/>
            <a:ext cx="16227319" cy="201413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nl-NL" altLang="zh-CN" sz="5000" b="1" u="sng" dirty="0">
                <a:ea typeface="+mj-ea"/>
                <a:cs typeface="+mj-cs"/>
              </a:rPr>
              <a:t>Interland </a:t>
            </a:r>
            <a:r>
              <a:rPr lang="nl-NL" altLang="zh-CN" sz="5000" b="1" u="sng" dirty="0" err="1">
                <a:ea typeface="+mj-ea"/>
                <a:cs typeface="+mj-cs"/>
              </a:rPr>
              <a:t>Future</a:t>
            </a:r>
            <a:r>
              <a:rPr lang="nl-NL" altLang="zh-CN" sz="5000" b="1" u="sng" dirty="0">
                <a:ea typeface="+mj-ea"/>
                <a:cs typeface="+mj-cs"/>
              </a:rPr>
              <a:t> series</a:t>
            </a:r>
          </a:p>
        </p:txBody>
      </p:sp>
      <p:sp>
        <p:nvSpPr>
          <p:cNvPr id="17"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876B1483-5FD5-4514-AFF9-CAC70A6A7FB1}"/>
              </a:ext>
            </a:extLst>
          </p:cNvPr>
          <p:cNvSpPr txBox="1"/>
          <p:nvPr/>
        </p:nvSpPr>
        <p:spPr>
          <a:xfrm>
            <a:off x="9419154" y="7211104"/>
            <a:ext cx="6452220" cy="3041607"/>
          </a:xfrm>
          <a:prstGeom prst="rect">
            <a:avLst/>
          </a:prstGeom>
        </p:spPr>
        <p:txBody>
          <a:bodyPr vert="horz" lIns="91440" tIns="45720" rIns="91440" bIns="45720" rtlCol="0" anchor="ctr">
            <a:normAutofit/>
          </a:bodyPr>
          <a:lstStyle/>
          <a:p>
            <a:pPr algn="just" defTabSz="914400">
              <a:lnSpc>
                <a:spcPct val="90000"/>
              </a:lnSpc>
              <a:spcBef>
                <a:spcPct val="0"/>
              </a:spcBef>
              <a:spcAft>
                <a:spcPts val="600"/>
              </a:spcAft>
            </a:pPr>
            <a:r>
              <a:rPr lang="nl-NL" altLang="zh-CN" sz="2600" b="1" dirty="0">
                <a:ea typeface="+mj-ea"/>
                <a:cs typeface="+mj-cs"/>
              </a:rPr>
              <a:t>Om de kennis en ervaring op de baan vervolgens al te gaan testen tegen leeftijdsgenoten uit andere landen. Zo maken ze tevens kennis met overige wedstrijdzaken als slapen in een hotel en de voorbereiding zoals de elite renners dat ook met toernooien kennen.</a:t>
            </a:r>
          </a:p>
        </p:txBody>
      </p:sp>
      <p:pic>
        <p:nvPicPr>
          <p:cNvPr id="4098" name="Picture 2" descr="Voorbeeld van afbeelding">
            <a:extLst>
              <a:ext uri="{FF2B5EF4-FFF2-40B4-BE49-F238E27FC236}">
                <a16:creationId xmlns:a16="http://schemas.microsoft.com/office/drawing/2014/main" id="{FBC6AB87-E945-4506-8555-A43EDBC246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157" y="2914650"/>
            <a:ext cx="5110843" cy="63885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A8B1715-C981-4D45-BCD4-6A10FDA48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9153" y="2914650"/>
            <a:ext cx="6452220" cy="4296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647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AC418A03-C1CB-47E1-9874-8D1CCC56417A}"/>
              </a:ext>
            </a:extLst>
          </p:cNvPr>
          <p:cNvSpPr/>
          <p:nvPr/>
        </p:nvSpPr>
        <p:spPr>
          <a:xfrm>
            <a:off x="0" y="0"/>
            <a:ext cx="2155371" cy="10287000"/>
          </a:xfrm>
          <a:prstGeom prst="rect">
            <a:avLst/>
          </a:prstGeom>
          <a:solidFill>
            <a:srgbClr val="F39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23AA878A-E858-4E92-98DA-9576C51243A1}"/>
              </a:ext>
            </a:extLst>
          </p:cNvPr>
          <p:cNvSpPr txBox="1"/>
          <p:nvPr/>
        </p:nvSpPr>
        <p:spPr>
          <a:xfrm>
            <a:off x="2155370" y="34288"/>
            <a:ext cx="16227319" cy="201413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nl-NL" altLang="zh-CN" sz="7000" dirty="0">
                <a:latin typeface="+mj-lt"/>
                <a:ea typeface="+mj-ea"/>
                <a:cs typeface="+mj-cs"/>
              </a:rPr>
              <a:t>De </a:t>
            </a:r>
            <a:r>
              <a:rPr lang="nl-NL" altLang="zh-CN" sz="7000" dirty="0" err="1">
                <a:latin typeface="+mj-lt"/>
                <a:ea typeface="+mj-ea"/>
                <a:cs typeface="+mj-cs"/>
              </a:rPr>
              <a:t>activaties</a:t>
            </a:r>
            <a:r>
              <a:rPr lang="nl-NL" altLang="zh-CN" sz="7000" dirty="0">
                <a:latin typeface="+mj-lt"/>
                <a:ea typeface="+mj-ea"/>
                <a:cs typeface="+mj-cs"/>
              </a:rPr>
              <a:t> in beeld</a:t>
            </a:r>
          </a:p>
        </p:txBody>
      </p:sp>
      <p:sp>
        <p:nvSpPr>
          <p:cNvPr id="6"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A1B9BC4A-7E89-474C-B07E-518588A895FE}"/>
              </a:ext>
            </a:extLst>
          </p:cNvPr>
          <p:cNvSpPr txBox="1"/>
          <p:nvPr/>
        </p:nvSpPr>
        <p:spPr>
          <a:xfrm>
            <a:off x="2155369" y="1231717"/>
            <a:ext cx="16227319" cy="201413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nl-NL" altLang="zh-CN" sz="5000" b="1" u="sng" dirty="0">
                <a:ea typeface="+mj-ea"/>
                <a:cs typeface="+mj-cs"/>
              </a:rPr>
              <a:t>Track Series</a:t>
            </a:r>
          </a:p>
        </p:txBody>
      </p:sp>
      <p:pic>
        <p:nvPicPr>
          <p:cNvPr id="8" name="Picture 2" descr="Voorbeeld van afbeelding">
            <a:extLst>
              <a:ext uri="{FF2B5EF4-FFF2-40B4-BE49-F238E27FC236}">
                <a16:creationId xmlns:a16="http://schemas.microsoft.com/office/drawing/2014/main" id="{216AFD72-CE0A-46E4-AF0A-9F9D943BA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94774" y="3213649"/>
            <a:ext cx="3276897" cy="70970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Voorbeeld van afbeelding">
            <a:extLst>
              <a:ext uri="{FF2B5EF4-FFF2-40B4-BE49-F238E27FC236}">
                <a16:creationId xmlns:a16="http://schemas.microsoft.com/office/drawing/2014/main" id="{19C1D98B-90EB-4333-AD5A-E6D625891D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5620" y="3211558"/>
            <a:ext cx="5293508" cy="705801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ekst, verschillende, dak&#10;&#10;Automatisch gegenereerde beschrijving">
            <a:extLst>
              <a:ext uri="{FF2B5EF4-FFF2-40B4-BE49-F238E27FC236}">
                <a16:creationId xmlns:a16="http://schemas.microsoft.com/office/drawing/2014/main" id="{97AA1B92-558F-48FD-8AB4-205C68C166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469128" y="3211558"/>
            <a:ext cx="7525645" cy="7041154"/>
          </a:xfrm>
          <a:prstGeom prst="rect">
            <a:avLst/>
          </a:prstGeom>
        </p:spPr>
      </p:pic>
    </p:spTree>
    <p:extLst>
      <p:ext uri="{BB962C8B-B14F-4D97-AF65-F5344CB8AC3E}">
        <p14:creationId xmlns:p14="http://schemas.microsoft.com/office/powerpoint/2010/main" val="3341404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weg, sport, buiten, persoon&#10;&#10;Automatisch gegenereerde beschrijving">
            <a:extLst>
              <a:ext uri="{FF2B5EF4-FFF2-40B4-BE49-F238E27FC236}">
                <a16:creationId xmlns:a16="http://schemas.microsoft.com/office/drawing/2014/main" id="{C4F3CF21-042C-4A93-A96E-934B0C131D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9784" y="2810005"/>
            <a:ext cx="9366316" cy="4198490"/>
          </a:xfrm>
          <a:prstGeom prst="rect">
            <a:avLst/>
          </a:prstGeom>
        </p:spPr>
      </p:pic>
      <p:sp>
        <p:nvSpPr>
          <p:cNvPr id="3" name="Rechthoek 2">
            <a:extLst>
              <a:ext uri="{FF2B5EF4-FFF2-40B4-BE49-F238E27FC236}">
                <a16:creationId xmlns:a16="http://schemas.microsoft.com/office/drawing/2014/main" id="{AC418A03-C1CB-47E1-9874-8D1CCC56417A}"/>
              </a:ext>
            </a:extLst>
          </p:cNvPr>
          <p:cNvSpPr/>
          <p:nvPr/>
        </p:nvSpPr>
        <p:spPr>
          <a:xfrm>
            <a:off x="0" y="0"/>
            <a:ext cx="2155371" cy="10287000"/>
          </a:xfrm>
          <a:prstGeom prst="rect">
            <a:avLst/>
          </a:prstGeom>
          <a:solidFill>
            <a:srgbClr val="F39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23AA878A-E858-4E92-98DA-9576C51243A1}"/>
              </a:ext>
            </a:extLst>
          </p:cNvPr>
          <p:cNvSpPr txBox="1"/>
          <p:nvPr/>
        </p:nvSpPr>
        <p:spPr>
          <a:xfrm>
            <a:off x="2155370" y="34288"/>
            <a:ext cx="16227319" cy="201413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nl-NL" altLang="zh-CN" sz="7000" dirty="0">
                <a:latin typeface="+mj-lt"/>
                <a:ea typeface="+mj-ea"/>
                <a:cs typeface="+mj-cs"/>
              </a:rPr>
              <a:t>De </a:t>
            </a:r>
            <a:r>
              <a:rPr lang="nl-NL" altLang="zh-CN" sz="7000" dirty="0" err="1">
                <a:latin typeface="+mj-lt"/>
                <a:ea typeface="+mj-ea"/>
                <a:cs typeface="+mj-cs"/>
              </a:rPr>
              <a:t>activaties</a:t>
            </a:r>
            <a:r>
              <a:rPr lang="nl-NL" altLang="zh-CN" sz="7000" dirty="0">
                <a:latin typeface="+mj-lt"/>
                <a:ea typeface="+mj-ea"/>
                <a:cs typeface="+mj-cs"/>
              </a:rPr>
              <a:t> in beeld</a:t>
            </a:r>
          </a:p>
        </p:txBody>
      </p:sp>
      <p:sp>
        <p:nvSpPr>
          <p:cNvPr id="6"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A1B9BC4A-7E89-474C-B07E-518588A895FE}"/>
              </a:ext>
            </a:extLst>
          </p:cNvPr>
          <p:cNvSpPr txBox="1"/>
          <p:nvPr/>
        </p:nvSpPr>
        <p:spPr>
          <a:xfrm>
            <a:off x="2155369" y="1231717"/>
            <a:ext cx="16227319" cy="201413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nl-NL" altLang="zh-CN" sz="5000" b="1" u="sng" dirty="0">
                <a:ea typeface="+mj-ea"/>
                <a:cs typeface="+mj-cs"/>
              </a:rPr>
              <a:t>Junioren interland</a:t>
            </a:r>
          </a:p>
        </p:txBody>
      </p:sp>
      <p:pic>
        <p:nvPicPr>
          <p:cNvPr id="9" name="Afbeelding 8" descr="Afbeelding met persoon, mensen, zwemmen, menigte&#10;&#10;Automatisch gegenereerde beschrijving">
            <a:extLst>
              <a:ext uri="{FF2B5EF4-FFF2-40B4-BE49-F238E27FC236}">
                <a16:creationId xmlns:a16="http://schemas.microsoft.com/office/drawing/2014/main" id="{24999BBE-E085-4D96-9DF0-D32CC35FC5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896102" y="5120044"/>
            <a:ext cx="8391897" cy="5132668"/>
          </a:xfrm>
          <a:prstGeom prst="rect">
            <a:avLst/>
          </a:prstGeom>
        </p:spPr>
      </p:pic>
      <p:pic>
        <p:nvPicPr>
          <p:cNvPr id="11" name="Afbeelding 10" descr="Afbeelding met tekst, binnen, persoon&#10;&#10;Automatisch gegenereerde beschrijving">
            <a:extLst>
              <a:ext uri="{FF2B5EF4-FFF2-40B4-BE49-F238E27FC236}">
                <a16:creationId xmlns:a16="http://schemas.microsoft.com/office/drawing/2014/main" id="{5997BE45-BF00-4097-9CE4-C3AE0F6DAB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896100" y="2810005"/>
            <a:ext cx="8391900" cy="3618570"/>
          </a:xfrm>
          <a:prstGeom prst="rect">
            <a:avLst/>
          </a:prstGeom>
        </p:spPr>
      </p:pic>
      <p:pic>
        <p:nvPicPr>
          <p:cNvPr id="5" name="Afbeelding 4" descr="Afbeelding met fiets, sport, wielrennen&#10;&#10;Automatisch gegenereerde beschrijving">
            <a:extLst>
              <a:ext uri="{FF2B5EF4-FFF2-40B4-BE49-F238E27FC236}">
                <a16:creationId xmlns:a16="http://schemas.microsoft.com/office/drawing/2014/main" id="{0C1139F1-F54D-4F85-B7A0-3877657ECE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155369" y="6527377"/>
            <a:ext cx="7740731" cy="3725335"/>
          </a:xfrm>
          <a:prstGeom prst="rect">
            <a:avLst/>
          </a:prstGeom>
        </p:spPr>
      </p:pic>
    </p:spTree>
    <p:extLst>
      <p:ext uri="{BB962C8B-B14F-4D97-AF65-F5344CB8AC3E}">
        <p14:creationId xmlns:p14="http://schemas.microsoft.com/office/powerpoint/2010/main" val="2862138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afel, binnen&#10;&#10;Automatisch gegenereerde beschrijving">
            <a:extLst>
              <a:ext uri="{FF2B5EF4-FFF2-40B4-BE49-F238E27FC236}">
                <a16:creationId xmlns:a16="http://schemas.microsoft.com/office/drawing/2014/main" id="{80123041-DA8F-4ECD-8839-AB20533CC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5628"/>
            <a:ext cx="18483943" cy="12322628"/>
          </a:xfrm>
          <a:prstGeom prst="rect">
            <a:avLst/>
          </a:prstGeom>
        </p:spPr>
      </p:pic>
      <p:sp>
        <p:nvSpPr>
          <p:cNvPr id="5" name="Rechthoek 4">
            <a:extLst>
              <a:ext uri="{FF2B5EF4-FFF2-40B4-BE49-F238E27FC236}">
                <a16:creationId xmlns:a16="http://schemas.microsoft.com/office/drawing/2014/main" id="{2360EB2F-C3A1-4368-9F9B-8895FF265B8B}"/>
              </a:ext>
            </a:extLst>
          </p:cNvPr>
          <p:cNvSpPr/>
          <p:nvPr/>
        </p:nvSpPr>
        <p:spPr>
          <a:xfrm>
            <a:off x="-1" y="-2035628"/>
            <a:ext cx="18483943" cy="12322628"/>
          </a:xfrm>
          <a:prstGeom prst="rect">
            <a:avLst/>
          </a:prstGeom>
          <a:solidFill>
            <a:schemeClr val="dk1">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8" name="TextBox 7" descr="e7d195523061f1c0cef09ac28eaae964ec9988a5cce77c8b8C1E4685C6E6B40CD7615480512384A61EE159C6FE0045D14B61E85D0A95589D558B81FFC809322ACC20DC2254D928200A3EA0841B8B1814E3C79D0DF8AF216FB497AA06F6F4B721085BA35F6799E590F516F06AFC91D3DE45A045845BF66CE115A619C1BE5F8BA40CD67ABFF3CFB4F6"/>
          <p:cNvSpPr txBox="1"/>
          <p:nvPr/>
        </p:nvSpPr>
        <p:spPr>
          <a:xfrm>
            <a:off x="812745" y="7807512"/>
            <a:ext cx="17475255" cy="938719"/>
          </a:xfrm>
          <a:prstGeom prst="rect">
            <a:avLst/>
          </a:prstGeom>
          <a:noFill/>
        </p:spPr>
        <p:txBody>
          <a:bodyPr wrap="square" rtlCol="0">
            <a:spAutoFit/>
          </a:bodyPr>
          <a:lstStyle/>
          <a:p>
            <a:pPr>
              <a:spcBef>
                <a:spcPts val="1200"/>
              </a:spcBef>
            </a:pPr>
            <a:r>
              <a:rPr lang="en-US" altLang="zh-CN" sz="5500" dirty="0" err="1">
                <a:solidFill>
                  <a:schemeClr val="bg1"/>
                </a:solidFill>
                <a:latin typeface="+mj-lt"/>
                <a:ea typeface="微软雅黑" panose="020B0503020204020204" pitchFamily="34" charset="-122"/>
                <a:cs typeface="Lato" panose="020F0502020204030203" pitchFamily="34" charset="0"/>
              </a:rPr>
              <a:t>Continuïteit</a:t>
            </a:r>
            <a:r>
              <a:rPr lang="en-US" altLang="zh-CN" sz="5500" dirty="0">
                <a:solidFill>
                  <a:schemeClr val="bg1"/>
                </a:solidFill>
                <a:latin typeface="+mj-lt"/>
                <a:ea typeface="微软雅黑" panose="020B0503020204020204" pitchFamily="34" charset="-122"/>
                <a:cs typeface="Lato" panose="020F0502020204030203" pitchFamily="34" charset="0"/>
              </a:rPr>
              <a:t> in de sport </a:t>
            </a:r>
            <a:r>
              <a:rPr lang="en-US" altLang="zh-CN" sz="5500" dirty="0" err="1">
                <a:solidFill>
                  <a:schemeClr val="bg1"/>
                </a:solidFill>
                <a:latin typeface="+mj-lt"/>
                <a:ea typeface="微软雅黑" panose="020B0503020204020204" pitchFamily="34" charset="-122"/>
                <a:cs typeface="Lato" panose="020F0502020204030203" pitchFamily="34" charset="0"/>
              </a:rPr>
              <a:t>begint</a:t>
            </a:r>
            <a:r>
              <a:rPr lang="en-US" altLang="zh-CN" sz="5500" dirty="0">
                <a:solidFill>
                  <a:schemeClr val="bg1"/>
                </a:solidFill>
                <a:latin typeface="+mj-lt"/>
                <a:ea typeface="微软雅黑" panose="020B0503020204020204" pitchFamily="34" charset="-122"/>
                <a:cs typeface="Lato" panose="020F0502020204030203" pitchFamily="34" charset="0"/>
              </a:rPr>
              <a:t> </a:t>
            </a:r>
            <a:r>
              <a:rPr lang="en-US" altLang="zh-CN" sz="5500" dirty="0" err="1">
                <a:solidFill>
                  <a:schemeClr val="bg1"/>
                </a:solidFill>
                <a:latin typeface="+mj-lt"/>
                <a:ea typeface="微软雅黑" panose="020B0503020204020204" pitchFamily="34" charset="-122"/>
                <a:cs typeface="Lato" panose="020F0502020204030203" pitchFamily="34" charset="0"/>
              </a:rPr>
              <a:t>bij</a:t>
            </a:r>
            <a:r>
              <a:rPr lang="en-US" altLang="zh-CN" sz="5500" dirty="0">
                <a:solidFill>
                  <a:schemeClr val="bg1"/>
                </a:solidFill>
                <a:latin typeface="+mj-lt"/>
                <a:ea typeface="微软雅黑" panose="020B0503020204020204" pitchFamily="34" charset="-122"/>
                <a:cs typeface="Lato" panose="020F0502020204030203" pitchFamily="34" charset="0"/>
              </a:rPr>
              <a:t> het </a:t>
            </a:r>
            <a:r>
              <a:rPr lang="en-US" altLang="zh-CN" sz="5500" dirty="0" err="1">
                <a:solidFill>
                  <a:schemeClr val="bg1"/>
                </a:solidFill>
                <a:latin typeface="+mj-lt"/>
                <a:ea typeface="微软雅黑" panose="020B0503020204020204" pitchFamily="34" charset="-122"/>
                <a:cs typeface="Lato" panose="020F0502020204030203" pitchFamily="34" charset="0"/>
              </a:rPr>
              <a:t>aanbod</a:t>
            </a:r>
            <a:endParaRPr lang="en-US" altLang="zh-CN" sz="5500" dirty="0">
              <a:solidFill>
                <a:schemeClr val="bg1"/>
              </a:solidFill>
              <a:ea typeface="微软雅黑" panose="020B0503020204020204" pitchFamily="34" charset="-122"/>
              <a:cs typeface="Lato" panose="020F0502020204030203" pitchFamily="34" charset="0"/>
            </a:endParaRPr>
          </a:p>
        </p:txBody>
      </p:sp>
      <p:sp>
        <p:nvSpPr>
          <p:cNvPr id="2" name="Tekstvak 1">
            <a:extLst>
              <a:ext uri="{FF2B5EF4-FFF2-40B4-BE49-F238E27FC236}">
                <a16:creationId xmlns:a16="http://schemas.microsoft.com/office/drawing/2014/main" id="{F086AEAB-F14C-7AD9-5B4A-ED23147A22E3}"/>
              </a:ext>
            </a:extLst>
          </p:cNvPr>
          <p:cNvSpPr txBox="1"/>
          <p:nvPr/>
        </p:nvSpPr>
        <p:spPr>
          <a:xfrm>
            <a:off x="3606800" y="717291"/>
            <a:ext cx="11074400" cy="1384995"/>
          </a:xfrm>
          <a:prstGeom prst="rect">
            <a:avLst/>
          </a:prstGeom>
          <a:noFill/>
        </p:spPr>
        <p:txBody>
          <a:bodyPr wrap="square" rtlCol="0">
            <a:spAutoFit/>
          </a:bodyPr>
          <a:lstStyle/>
          <a:p>
            <a:r>
              <a:rPr lang="nl-NL" sz="2800" b="1">
                <a:solidFill>
                  <a:srgbClr val="FFFF00"/>
                </a:solidFill>
                <a:latin typeface="Arial Black" panose="020B0A04020102020204" pitchFamily="34" charset="0"/>
              </a:rPr>
              <a:t>                           Bekijk </a:t>
            </a:r>
            <a:r>
              <a:rPr lang="nl-NL" sz="2800" b="1" dirty="0">
                <a:solidFill>
                  <a:srgbClr val="FFFF00"/>
                </a:solidFill>
                <a:latin typeface="Arial Black" panose="020B0A04020102020204" pitchFamily="34" charset="0"/>
              </a:rPr>
              <a:t>ook het </a:t>
            </a:r>
            <a:r>
              <a:rPr lang="nl-NL" sz="2800" b="1">
                <a:solidFill>
                  <a:srgbClr val="FFFF00"/>
                </a:solidFill>
                <a:latin typeface="Arial Black" panose="020B0A04020102020204" pitchFamily="34" charset="0"/>
              </a:rPr>
              <a:t>onderdeel </a:t>
            </a:r>
            <a:br>
              <a:rPr lang="nl-NL" sz="2800" b="1">
                <a:solidFill>
                  <a:srgbClr val="FFFF00"/>
                </a:solidFill>
                <a:latin typeface="Arial Black" panose="020B0A04020102020204" pitchFamily="34" charset="0"/>
              </a:rPr>
            </a:br>
            <a:r>
              <a:rPr lang="nl-NL" sz="2800" b="1">
                <a:solidFill>
                  <a:srgbClr val="FFFF00"/>
                </a:solidFill>
                <a:latin typeface="Arial Black" panose="020B0A04020102020204" pitchFamily="34" charset="0"/>
              </a:rPr>
              <a:t>                           CREATIEF </a:t>
            </a:r>
            <a:r>
              <a:rPr lang="nl-NL" sz="2800" b="1" dirty="0">
                <a:solidFill>
                  <a:srgbClr val="FFFF00"/>
                </a:solidFill>
                <a:latin typeface="Arial Black" panose="020B0A04020102020204" pitchFamily="34" charset="0"/>
              </a:rPr>
              <a:t>MET FIETSEN</a:t>
            </a:r>
            <a:br>
              <a:rPr lang="nl-NL" sz="2800" b="1" dirty="0">
                <a:solidFill>
                  <a:srgbClr val="FFFF00"/>
                </a:solidFill>
                <a:latin typeface="Arial Black" panose="020B0A04020102020204" pitchFamily="34" charset="0"/>
              </a:rPr>
            </a:br>
            <a:r>
              <a:rPr lang="nl-NL" sz="2800" b="1" dirty="0">
                <a:solidFill>
                  <a:srgbClr val="FFFF00"/>
                </a:solidFill>
                <a:latin typeface="Arial Black" panose="020B0A04020102020204" pitchFamily="34" charset="0"/>
              </a:rPr>
              <a:t>                                  Nieuw sinds 2023</a:t>
            </a:r>
          </a:p>
        </p:txBody>
      </p:sp>
    </p:spTree>
    <p:extLst>
      <p:ext uri="{BB962C8B-B14F-4D97-AF65-F5344CB8AC3E}">
        <p14:creationId xmlns:p14="http://schemas.microsoft.com/office/powerpoint/2010/main" val="16509078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A00C30A4-7E95-49D1-B7B3-6AB630B70904}"/>
              </a:ext>
            </a:extLst>
          </p:cNvPr>
          <p:cNvSpPr/>
          <p:nvPr/>
        </p:nvSpPr>
        <p:spPr>
          <a:xfrm rot="5400000">
            <a:off x="-7509364" y="-1696549"/>
            <a:ext cx="1958487" cy="10287000"/>
          </a:xfrm>
          <a:prstGeom prst="rect">
            <a:avLst/>
          </a:prstGeom>
          <a:solidFill>
            <a:srgbClr val="FFFFF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6B9A15FC-365B-44FE-A389-1B399CF1DD63}"/>
              </a:ext>
            </a:extLst>
          </p:cNvPr>
          <p:cNvSpPr txBox="1"/>
          <p:nvPr/>
        </p:nvSpPr>
        <p:spPr>
          <a:xfrm>
            <a:off x="1224644" y="2200737"/>
            <a:ext cx="16524514" cy="6251840"/>
          </a:xfrm>
          <a:prstGeom prst="rect">
            <a:avLst/>
          </a:prstGeom>
          <a:noFill/>
        </p:spPr>
        <p:txBody>
          <a:bodyPr wrap="square" rtlCol="0">
            <a:spAutoFit/>
          </a:bodyPr>
          <a:lstStyle/>
          <a:p>
            <a:pPr algn="just">
              <a:lnSpc>
                <a:spcPct val="150000"/>
              </a:lnSpc>
            </a:pPr>
            <a:r>
              <a:rPr lang="nl-NL" sz="3000" dirty="0">
                <a:latin typeface="Calibri" panose="020F0502020204030204" pitchFamily="34" charset="0"/>
                <a:ea typeface="Calibri" panose="020F0502020204030204" pitchFamily="34" charset="0"/>
              </a:rPr>
              <a:t>D</a:t>
            </a:r>
            <a:r>
              <a:rPr lang="nl-NL" sz="3000" dirty="0">
                <a:effectLst/>
                <a:latin typeface="Calibri" panose="020F0502020204030204" pitchFamily="34" charset="0"/>
                <a:ea typeface="Calibri" panose="020F0502020204030204" pitchFamily="34" charset="0"/>
              </a:rPr>
              <a:t>e sport vanaf de basis tot aan de top structureel aan te bieden;</a:t>
            </a:r>
            <a:endParaRPr lang="nl-NL" sz="3000" dirty="0">
              <a:latin typeface="Calibri" panose="020F0502020204030204" pitchFamily="34" charset="0"/>
              <a:ea typeface="Calibri" panose="020F0502020204030204" pitchFamily="34" charset="0"/>
            </a:endParaRPr>
          </a:p>
          <a:p>
            <a:pPr algn="just">
              <a:lnSpc>
                <a:spcPct val="150000"/>
              </a:lnSpc>
            </a:pPr>
            <a:r>
              <a:rPr lang="nl-NL" sz="3000" dirty="0">
                <a:latin typeface="Calibri" panose="020F0502020204030204" pitchFamily="34" charset="0"/>
                <a:ea typeface="Calibri" panose="020F0502020204030204" pitchFamily="34" charset="0"/>
              </a:rPr>
              <a:t>B</a:t>
            </a:r>
            <a:r>
              <a:rPr lang="nl-NL" sz="3000" dirty="0">
                <a:effectLst/>
                <a:latin typeface="Calibri" panose="020F0502020204030204" pitchFamily="34" charset="0"/>
                <a:ea typeface="Calibri" panose="020F0502020204030204" pitchFamily="34" charset="0"/>
              </a:rPr>
              <a:t>reedtesport en topsport dicht bij elkaar brengen; (Zie NK Ploegachtervolging </a:t>
            </a:r>
            <a:r>
              <a:rPr lang="nl-NL" sz="3000">
                <a:effectLst/>
                <a:latin typeface="Calibri" panose="020F0502020204030204" pitchFamily="34" charset="0"/>
                <a:ea typeface="Calibri" panose="020F0502020204030204" pitchFamily="34" charset="0"/>
              </a:rPr>
              <a:t>en Teamsprint)</a:t>
            </a:r>
            <a:endParaRPr lang="nl-NL" sz="3000" dirty="0">
              <a:effectLst/>
              <a:latin typeface="Calibri" panose="020F0502020204030204" pitchFamily="34" charset="0"/>
              <a:ea typeface="Calibri" panose="020F0502020204030204" pitchFamily="34" charset="0"/>
            </a:endParaRPr>
          </a:p>
          <a:p>
            <a:pPr algn="just">
              <a:lnSpc>
                <a:spcPct val="150000"/>
              </a:lnSpc>
            </a:pPr>
            <a:r>
              <a:rPr lang="nl-NL" sz="3000" dirty="0">
                <a:effectLst/>
                <a:latin typeface="Calibri" panose="020F0502020204030204" pitchFamily="34" charset="0"/>
                <a:ea typeface="Calibri" panose="020F0502020204030204" pitchFamily="34" charset="0"/>
              </a:rPr>
              <a:t>De sport breed aanbieden, ook voor kinderen die in een minder sterke financiële omgeving opgroeien, kinderen met een beperking of kinderen met een migratieachtergrond;</a:t>
            </a:r>
          </a:p>
          <a:p>
            <a:pPr algn="just">
              <a:lnSpc>
                <a:spcPct val="150000"/>
              </a:lnSpc>
            </a:pPr>
            <a:r>
              <a:rPr lang="nl-NL" sz="3000" dirty="0">
                <a:latin typeface="Calibri" panose="020F0502020204030204" pitchFamily="34" charset="0"/>
                <a:ea typeface="Calibri" panose="020F0502020204030204" pitchFamily="34" charset="0"/>
              </a:rPr>
              <a:t>D</a:t>
            </a:r>
            <a:r>
              <a:rPr lang="nl-NL" sz="3000" dirty="0">
                <a:effectLst/>
                <a:latin typeface="Calibri" panose="020F0502020204030204" pitchFamily="34" charset="0"/>
                <a:ea typeface="Calibri" panose="020F0502020204030204" pitchFamily="34" charset="0"/>
              </a:rPr>
              <a:t>e sport zoveel mogelijk in te richten naar competentie en niet naar geslacht en/of leeftijdscategorie;</a:t>
            </a:r>
          </a:p>
          <a:p>
            <a:pPr algn="just">
              <a:lnSpc>
                <a:spcPct val="150000"/>
              </a:lnSpc>
            </a:pPr>
            <a:r>
              <a:rPr lang="nl-NL" sz="3000" dirty="0">
                <a:latin typeface="Calibri" panose="020F0502020204030204" pitchFamily="34" charset="0"/>
                <a:ea typeface="Calibri" panose="020F0502020204030204" pitchFamily="34" charset="0"/>
              </a:rPr>
              <a:t>D</a:t>
            </a:r>
            <a:r>
              <a:rPr lang="nl-NL" sz="3000" dirty="0">
                <a:effectLst/>
                <a:latin typeface="Calibri" panose="020F0502020204030204" pitchFamily="34" charset="0"/>
                <a:ea typeface="Calibri" panose="020F0502020204030204" pitchFamily="34" charset="0"/>
              </a:rPr>
              <a:t>e sport aan te bieden waarbij het beleven van plezier aan het beoefenen bovenaan staat;</a:t>
            </a:r>
          </a:p>
          <a:p>
            <a:pPr algn="just">
              <a:lnSpc>
                <a:spcPct val="150000"/>
              </a:lnSpc>
            </a:pPr>
            <a:r>
              <a:rPr lang="nl-NL" sz="3000" dirty="0">
                <a:effectLst/>
                <a:latin typeface="Calibri" panose="020F0502020204030204" pitchFamily="34" charset="0"/>
                <a:ea typeface="Calibri" panose="020F0502020204030204" pitchFamily="34" charset="0"/>
              </a:rPr>
              <a:t>De sport te beoefenen naar het niveau dat passend is bij de mogelijkheden van de deelnemers;</a:t>
            </a:r>
          </a:p>
          <a:p>
            <a:pPr algn="just">
              <a:lnSpc>
                <a:spcPct val="150000"/>
              </a:lnSpc>
            </a:pPr>
            <a:r>
              <a:rPr lang="nl-NL" sz="3000" dirty="0">
                <a:effectLst/>
                <a:latin typeface="Calibri" panose="020F0502020204030204" pitchFamily="34" charset="0"/>
                <a:ea typeface="Calibri" panose="020F0502020204030204" pitchFamily="34" charset="0"/>
              </a:rPr>
              <a:t>Daar waar mogelijk aandacht besteden aan gezondheid en het gebruik van voeding, gerelateerd aan de wielersport.</a:t>
            </a:r>
            <a:endParaRPr lang="nl-NL" sz="3000" dirty="0"/>
          </a:p>
        </p:txBody>
      </p:sp>
      <p:sp>
        <p:nvSpPr>
          <p:cNvPr id="8"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CF0127ED-5FE5-42C0-A2E3-4E31BF3D53CD}"/>
              </a:ext>
            </a:extLst>
          </p:cNvPr>
          <p:cNvSpPr txBox="1"/>
          <p:nvPr/>
        </p:nvSpPr>
        <p:spPr>
          <a:xfrm>
            <a:off x="1015854" y="339139"/>
            <a:ext cx="14710010" cy="201413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altLang="zh-CN" sz="8000" dirty="0" err="1">
                <a:latin typeface="+mj-lt"/>
                <a:ea typeface="+mj-ea"/>
                <a:cs typeface="+mj-cs"/>
              </a:rPr>
              <a:t>Specifieke</a:t>
            </a:r>
            <a:r>
              <a:rPr lang="en-US" altLang="zh-CN" sz="8000" dirty="0">
                <a:latin typeface="+mj-lt"/>
                <a:ea typeface="+mj-ea"/>
                <a:cs typeface="+mj-cs"/>
              </a:rPr>
              <a:t>  </a:t>
            </a:r>
            <a:r>
              <a:rPr lang="en-US" altLang="zh-CN" sz="8000" dirty="0" err="1">
                <a:latin typeface="+mj-lt"/>
                <a:ea typeface="+mj-ea"/>
                <a:cs typeface="+mj-cs"/>
              </a:rPr>
              <a:t>Doelstellingen</a:t>
            </a:r>
            <a:endParaRPr lang="en-US" altLang="zh-CN" sz="8000" dirty="0">
              <a:latin typeface="+mj-lt"/>
              <a:ea typeface="+mj-ea"/>
              <a:cs typeface="+mj-cs"/>
            </a:endParaRPr>
          </a:p>
        </p:txBody>
      </p:sp>
      <p:pic>
        <p:nvPicPr>
          <p:cNvPr id="9" name="Graphic 8" descr="Fietsen met effen opvulling">
            <a:extLst>
              <a:ext uri="{FF2B5EF4-FFF2-40B4-BE49-F238E27FC236}">
                <a16:creationId xmlns:a16="http://schemas.microsoft.com/office/drawing/2014/main" id="{7C3094F0-6BCE-4D95-9869-CE6CF0BAED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4793" y="2070105"/>
            <a:ext cx="771063" cy="771063"/>
          </a:xfrm>
          <a:prstGeom prst="rect">
            <a:avLst/>
          </a:prstGeom>
        </p:spPr>
      </p:pic>
      <p:pic>
        <p:nvPicPr>
          <p:cNvPr id="11" name="Graphic 10" descr="Fietsen met effen opvulling">
            <a:extLst>
              <a:ext uri="{FF2B5EF4-FFF2-40B4-BE49-F238E27FC236}">
                <a16:creationId xmlns:a16="http://schemas.microsoft.com/office/drawing/2014/main" id="{5CDDF89D-C73B-4C69-B1C5-E2C95D9B55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4792" y="2775852"/>
            <a:ext cx="771063" cy="771063"/>
          </a:xfrm>
          <a:prstGeom prst="rect">
            <a:avLst/>
          </a:prstGeom>
        </p:spPr>
      </p:pic>
      <p:pic>
        <p:nvPicPr>
          <p:cNvPr id="12" name="Graphic 11" descr="Fietsen met effen opvulling">
            <a:extLst>
              <a:ext uri="{FF2B5EF4-FFF2-40B4-BE49-F238E27FC236}">
                <a16:creationId xmlns:a16="http://schemas.microsoft.com/office/drawing/2014/main" id="{15B3AD38-CCE5-4AEE-9269-1A00AB6161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4791" y="3446951"/>
            <a:ext cx="771063" cy="771063"/>
          </a:xfrm>
          <a:prstGeom prst="rect">
            <a:avLst/>
          </a:prstGeom>
        </p:spPr>
      </p:pic>
      <p:pic>
        <p:nvPicPr>
          <p:cNvPr id="13" name="Graphic 12" descr="Fietsen met effen opvulling">
            <a:extLst>
              <a:ext uri="{FF2B5EF4-FFF2-40B4-BE49-F238E27FC236}">
                <a16:creationId xmlns:a16="http://schemas.microsoft.com/office/drawing/2014/main" id="{6F3B0852-26C6-4200-9DF3-06D463153B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0230" y="4775013"/>
            <a:ext cx="771063" cy="771063"/>
          </a:xfrm>
          <a:prstGeom prst="rect">
            <a:avLst/>
          </a:prstGeom>
        </p:spPr>
      </p:pic>
      <p:pic>
        <p:nvPicPr>
          <p:cNvPr id="14" name="Graphic 13" descr="Fietsen met effen opvulling">
            <a:extLst>
              <a:ext uri="{FF2B5EF4-FFF2-40B4-BE49-F238E27FC236}">
                <a16:creationId xmlns:a16="http://schemas.microsoft.com/office/drawing/2014/main" id="{3D7B0984-6CC0-4D91-9203-351170194B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5670" y="5498913"/>
            <a:ext cx="771063" cy="771063"/>
          </a:xfrm>
          <a:prstGeom prst="rect">
            <a:avLst/>
          </a:prstGeom>
        </p:spPr>
      </p:pic>
      <p:pic>
        <p:nvPicPr>
          <p:cNvPr id="15" name="Graphic 14" descr="Fietsen met effen opvulling">
            <a:extLst>
              <a:ext uri="{FF2B5EF4-FFF2-40B4-BE49-F238E27FC236}">
                <a16:creationId xmlns:a16="http://schemas.microsoft.com/office/drawing/2014/main" id="{0F29020F-1EA5-4A37-8020-5DAA9CE14C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0231" y="6193967"/>
            <a:ext cx="771063" cy="771063"/>
          </a:xfrm>
          <a:prstGeom prst="rect">
            <a:avLst/>
          </a:prstGeom>
        </p:spPr>
      </p:pic>
      <p:pic>
        <p:nvPicPr>
          <p:cNvPr id="16" name="Graphic 15" descr="Fietsen met effen opvulling">
            <a:extLst>
              <a:ext uri="{FF2B5EF4-FFF2-40B4-BE49-F238E27FC236}">
                <a16:creationId xmlns:a16="http://schemas.microsoft.com/office/drawing/2014/main" id="{1AE5E6D7-7C77-4876-A35F-0D2EC2E677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5670" y="6993876"/>
            <a:ext cx="771063" cy="771063"/>
          </a:xfrm>
          <a:prstGeom prst="rect">
            <a:avLst/>
          </a:prstGeom>
        </p:spPr>
      </p:pic>
    </p:spTree>
    <p:extLst>
      <p:ext uri="{BB962C8B-B14F-4D97-AF65-F5344CB8AC3E}">
        <p14:creationId xmlns:p14="http://schemas.microsoft.com/office/powerpoint/2010/main" val="600982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oranje&#10;&#10;Automatisch gegenereerde beschrijving">
            <a:extLst>
              <a:ext uri="{FF2B5EF4-FFF2-40B4-BE49-F238E27FC236}">
                <a16:creationId xmlns:a16="http://schemas.microsoft.com/office/drawing/2014/main" id="{B9FA2E2A-083A-4946-B534-47D9C38863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2" name="Rechthoek 1">
            <a:extLst>
              <a:ext uri="{FF2B5EF4-FFF2-40B4-BE49-F238E27FC236}">
                <a16:creationId xmlns:a16="http://schemas.microsoft.com/office/drawing/2014/main" id="{673E784B-4311-4A10-A3E4-7A9D905883AA}"/>
              </a:ext>
            </a:extLst>
          </p:cNvPr>
          <p:cNvSpPr/>
          <p:nvPr/>
        </p:nvSpPr>
        <p:spPr>
          <a:xfrm>
            <a:off x="0" y="0"/>
            <a:ext cx="18288000" cy="10287000"/>
          </a:xfrm>
          <a:prstGeom prst="rect">
            <a:avLst/>
          </a:prstGeom>
          <a:solidFill>
            <a:schemeClr val="dk1">
              <a:alpha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2972637F-5545-47DE-850D-2BB6C2ACA952}"/>
              </a:ext>
            </a:extLst>
          </p:cNvPr>
          <p:cNvSpPr txBox="1"/>
          <p:nvPr/>
        </p:nvSpPr>
        <p:spPr>
          <a:xfrm>
            <a:off x="2205319" y="1186927"/>
            <a:ext cx="15437222" cy="2246769"/>
          </a:xfrm>
          <a:prstGeom prst="rect">
            <a:avLst/>
          </a:prstGeom>
          <a:noFill/>
        </p:spPr>
        <p:txBody>
          <a:bodyPr wrap="square" rtlCol="0">
            <a:spAutoFit/>
          </a:bodyPr>
          <a:lstStyle/>
          <a:p>
            <a:pPr algn="ctr"/>
            <a:r>
              <a:rPr lang="nl-NL" sz="7000" b="1" dirty="0">
                <a:solidFill>
                  <a:schemeClr val="bg2"/>
                </a:solidFill>
                <a:latin typeface="+mj-lt"/>
              </a:rPr>
              <a:t>Continuïteit </a:t>
            </a:r>
          </a:p>
          <a:p>
            <a:pPr algn="ctr"/>
            <a:r>
              <a:rPr lang="nl-NL" sz="7000" b="1" dirty="0">
                <a:solidFill>
                  <a:schemeClr val="bg2"/>
                </a:solidFill>
                <a:latin typeface="+mj-lt"/>
              </a:rPr>
              <a:t>in maatschappelijk activatie</a:t>
            </a:r>
          </a:p>
        </p:txBody>
      </p:sp>
      <p:pic>
        <p:nvPicPr>
          <p:cNvPr id="1026" name="Picture 2" descr="De Adelaar">
            <a:extLst>
              <a:ext uri="{FF2B5EF4-FFF2-40B4-BE49-F238E27FC236}">
                <a16:creationId xmlns:a16="http://schemas.microsoft.com/office/drawing/2014/main" id="{15AA264D-E36C-4571-A9E9-0E67AB891D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1060" y="6337736"/>
            <a:ext cx="4452133" cy="14532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 bronafbeelding bekijken">
            <a:extLst>
              <a:ext uri="{FF2B5EF4-FFF2-40B4-BE49-F238E27FC236}">
                <a16:creationId xmlns:a16="http://schemas.microsoft.com/office/drawing/2014/main" id="{48DB8868-719B-44EE-A42D-BFF836EC0C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2497" y="6221565"/>
            <a:ext cx="1566486" cy="15693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e bronafbeelding bekijken">
            <a:extLst>
              <a:ext uri="{FF2B5EF4-FFF2-40B4-BE49-F238E27FC236}">
                <a16:creationId xmlns:a16="http://schemas.microsoft.com/office/drawing/2014/main" id="{1F620AEC-E3C2-4585-8CCB-9D4FB641B8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08287" y="6116543"/>
            <a:ext cx="1557006" cy="1779435"/>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D5F46444-F975-41A9-86F4-B755B0E722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44597" y="5914419"/>
            <a:ext cx="3250679" cy="2299855"/>
          </a:xfrm>
          <a:prstGeom prst="rect">
            <a:avLst/>
          </a:prstGeom>
        </p:spPr>
      </p:pic>
      <p:pic>
        <p:nvPicPr>
          <p:cNvPr id="11" name="Picture 2" descr="De bronafbeelding bekijken">
            <a:extLst>
              <a:ext uri="{FF2B5EF4-FFF2-40B4-BE49-F238E27FC236}">
                <a16:creationId xmlns:a16="http://schemas.microsoft.com/office/drawing/2014/main" id="{9F7E83F0-6954-41C3-9576-4D2FF6FFAA8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1" y="8737461"/>
            <a:ext cx="18287999" cy="1569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2792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A5ADA2F5-0E01-47EC-A2A4-9A13DFD222D5}"/>
              </a:ext>
            </a:extLst>
          </p:cNvPr>
          <p:cNvSpPr/>
          <p:nvPr/>
        </p:nvSpPr>
        <p:spPr>
          <a:xfrm>
            <a:off x="0" y="0"/>
            <a:ext cx="18288000" cy="10287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5E6483"/>
              </a:solidFill>
            </a:endParaRPr>
          </a:p>
        </p:txBody>
      </p:sp>
      <p:sp>
        <p:nvSpPr>
          <p:cNvPr id="7"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473EA094-BBF5-42C0-9397-8C445DF71D23}"/>
              </a:ext>
            </a:extLst>
          </p:cNvPr>
          <p:cNvSpPr txBox="1"/>
          <p:nvPr/>
        </p:nvSpPr>
        <p:spPr>
          <a:xfrm>
            <a:off x="3627120" y="402551"/>
            <a:ext cx="11338560" cy="2014131"/>
          </a:xfrm>
          <a:prstGeom prst="rect">
            <a:avLst/>
          </a:prstGeom>
        </p:spPr>
        <p:txBody>
          <a:bodyPr vert="horz" lIns="91440" tIns="45720" rIns="91440" bIns="45720" rtlCol="0" anchor="ctr">
            <a:normAutofit fontScale="92500"/>
          </a:bodyPr>
          <a:lstStyle/>
          <a:p>
            <a:pPr algn="ctr" defTabSz="914400">
              <a:lnSpc>
                <a:spcPct val="90000"/>
              </a:lnSpc>
              <a:spcBef>
                <a:spcPct val="0"/>
              </a:spcBef>
              <a:spcAft>
                <a:spcPts val="600"/>
              </a:spcAft>
            </a:pPr>
            <a:r>
              <a:rPr lang="en-US" altLang="zh-CN" sz="8000" dirty="0" err="1">
                <a:solidFill>
                  <a:schemeClr val="bg1"/>
                </a:solidFill>
                <a:latin typeface="+mj-lt"/>
                <a:ea typeface="+mj-ea"/>
                <a:cs typeface="+mj-cs"/>
              </a:rPr>
              <a:t>Sportief</a:t>
            </a:r>
            <a:r>
              <a:rPr lang="en-US" altLang="zh-CN" sz="8000" dirty="0">
                <a:solidFill>
                  <a:schemeClr val="bg1"/>
                </a:solidFill>
                <a:latin typeface="+mj-lt"/>
                <a:ea typeface="+mj-ea"/>
                <a:cs typeface="+mj-cs"/>
              </a:rPr>
              <a:t> </a:t>
            </a:r>
            <a:r>
              <a:rPr lang="en-US" altLang="zh-CN" sz="8000" dirty="0" err="1">
                <a:solidFill>
                  <a:schemeClr val="bg1"/>
                </a:solidFill>
                <a:latin typeface="+mj-lt"/>
                <a:ea typeface="+mj-ea"/>
                <a:cs typeface="+mj-cs"/>
              </a:rPr>
              <a:t>groot</a:t>
            </a:r>
            <a:r>
              <a:rPr lang="en-US" altLang="zh-CN" sz="8000" dirty="0">
                <a:solidFill>
                  <a:schemeClr val="bg1"/>
                </a:solidFill>
                <a:latin typeface="+mj-lt"/>
                <a:ea typeface="+mj-ea"/>
                <a:cs typeface="+mj-cs"/>
              </a:rPr>
              <a:t> </a:t>
            </a:r>
            <a:r>
              <a:rPr lang="en-US" altLang="zh-CN" sz="8000" dirty="0" err="1">
                <a:solidFill>
                  <a:schemeClr val="bg1"/>
                </a:solidFill>
                <a:latin typeface="+mj-lt"/>
                <a:ea typeface="+mj-ea"/>
                <a:cs typeface="+mj-cs"/>
              </a:rPr>
              <a:t>worden</a:t>
            </a:r>
            <a:endParaRPr lang="en-US" altLang="zh-CN" sz="8000" dirty="0">
              <a:solidFill>
                <a:schemeClr val="bg1"/>
              </a:solidFill>
              <a:latin typeface="+mj-lt"/>
              <a:ea typeface="+mj-ea"/>
              <a:cs typeface="+mj-cs"/>
            </a:endParaRPr>
          </a:p>
        </p:txBody>
      </p:sp>
      <p:sp>
        <p:nvSpPr>
          <p:cNvPr id="8" name="TextBox 3"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65978831-9ADA-488E-885C-B478A78A4AA1}"/>
              </a:ext>
            </a:extLst>
          </p:cNvPr>
          <p:cNvSpPr txBox="1"/>
          <p:nvPr/>
        </p:nvSpPr>
        <p:spPr>
          <a:xfrm>
            <a:off x="3279227" y="2963229"/>
            <a:ext cx="11950263" cy="6413976"/>
          </a:xfrm>
          <a:prstGeom prst="rect">
            <a:avLst/>
          </a:prstGeom>
        </p:spPr>
        <p:txBody>
          <a:bodyPr vert="horz" lIns="91440" tIns="45720" rIns="91440" bIns="45720" rtlCol="0" anchor="ctr">
            <a:normAutofit/>
          </a:bodyPr>
          <a:lstStyle/>
          <a:p>
            <a:pPr marL="571500" indent="-228600" defTabSz="914400">
              <a:lnSpc>
                <a:spcPct val="90000"/>
              </a:lnSpc>
              <a:spcBef>
                <a:spcPts val="1800"/>
              </a:spcBef>
              <a:buSzPct val="100000"/>
              <a:buFont typeface="Arial" panose="020B0604020202020204" pitchFamily="34" charset="0"/>
              <a:buChar char="•"/>
            </a:pPr>
            <a:endParaRPr lang="en-US" altLang="zh-CN" sz="2500" b="1" dirty="0">
              <a:solidFill>
                <a:schemeClr val="bg1"/>
              </a:solidFill>
            </a:endParaRPr>
          </a:p>
          <a:p>
            <a:pPr marL="571500" indent="-228600" defTabSz="914400">
              <a:lnSpc>
                <a:spcPct val="90000"/>
              </a:lnSpc>
              <a:spcBef>
                <a:spcPts val="1800"/>
              </a:spcBef>
              <a:buSzPct val="100000"/>
              <a:buFont typeface="Arial" panose="020B0604020202020204" pitchFamily="34" charset="0"/>
              <a:buChar char="•"/>
            </a:pPr>
            <a:r>
              <a:rPr lang="en-US" altLang="zh-CN" sz="3200" b="1" dirty="0" err="1">
                <a:solidFill>
                  <a:schemeClr val="bg1"/>
                </a:solidFill>
              </a:rPr>
              <a:t>Niet</a:t>
            </a:r>
            <a:r>
              <a:rPr lang="en-US" altLang="zh-CN" sz="3200" b="1" dirty="0">
                <a:solidFill>
                  <a:schemeClr val="bg1"/>
                </a:solidFill>
              </a:rPr>
              <a:t> </a:t>
            </a:r>
            <a:r>
              <a:rPr lang="en-US" altLang="zh-CN" sz="3200" b="1" dirty="0" err="1">
                <a:solidFill>
                  <a:schemeClr val="bg1"/>
                </a:solidFill>
              </a:rPr>
              <a:t>alleen</a:t>
            </a:r>
            <a:r>
              <a:rPr lang="en-US" altLang="zh-CN" sz="3200" b="1" dirty="0">
                <a:solidFill>
                  <a:schemeClr val="bg1"/>
                </a:solidFill>
              </a:rPr>
              <a:t> </a:t>
            </a:r>
            <a:r>
              <a:rPr lang="en-US" altLang="zh-CN" sz="3200" b="1" dirty="0" err="1">
                <a:solidFill>
                  <a:schemeClr val="bg1"/>
                </a:solidFill>
              </a:rPr>
              <a:t>maatschappelijke</a:t>
            </a:r>
            <a:r>
              <a:rPr lang="en-US" altLang="zh-CN" sz="3200" b="1" dirty="0">
                <a:solidFill>
                  <a:schemeClr val="bg1"/>
                </a:solidFill>
              </a:rPr>
              <a:t> </a:t>
            </a:r>
            <a:r>
              <a:rPr lang="en-US" altLang="zh-CN" sz="3200" b="1" dirty="0" err="1">
                <a:solidFill>
                  <a:schemeClr val="bg1"/>
                </a:solidFill>
              </a:rPr>
              <a:t>activatie</a:t>
            </a:r>
            <a:r>
              <a:rPr lang="en-US" altLang="zh-CN" sz="3200" b="1" dirty="0">
                <a:solidFill>
                  <a:schemeClr val="bg1"/>
                </a:solidFill>
              </a:rPr>
              <a:t> </a:t>
            </a:r>
            <a:r>
              <a:rPr lang="en-US" altLang="zh-CN" sz="3200" b="1" dirty="0" err="1">
                <a:solidFill>
                  <a:schemeClr val="bg1"/>
                </a:solidFill>
              </a:rPr>
              <a:t>rondom</a:t>
            </a:r>
            <a:r>
              <a:rPr lang="en-US" altLang="zh-CN" sz="3200" b="1" dirty="0">
                <a:solidFill>
                  <a:schemeClr val="bg1"/>
                </a:solidFill>
              </a:rPr>
              <a:t> </a:t>
            </a:r>
            <a:r>
              <a:rPr lang="en-US" altLang="zh-CN" sz="3200" b="1" dirty="0" err="1">
                <a:solidFill>
                  <a:schemeClr val="bg1"/>
                </a:solidFill>
              </a:rPr>
              <a:t>grote</a:t>
            </a:r>
            <a:r>
              <a:rPr lang="en-US" altLang="zh-CN" sz="3200" b="1" dirty="0">
                <a:solidFill>
                  <a:schemeClr val="bg1"/>
                </a:solidFill>
              </a:rPr>
              <a:t> events, maar door het </a:t>
            </a:r>
            <a:r>
              <a:rPr lang="en-US" altLang="zh-CN" sz="3200" b="1" dirty="0" err="1">
                <a:solidFill>
                  <a:schemeClr val="bg1"/>
                </a:solidFill>
              </a:rPr>
              <a:t>jaar</a:t>
            </a:r>
            <a:r>
              <a:rPr lang="en-US" altLang="zh-CN" sz="3200" b="1" dirty="0">
                <a:solidFill>
                  <a:schemeClr val="bg1"/>
                </a:solidFill>
              </a:rPr>
              <a:t> </a:t>
            </a:r>
            <a:r>
              <a:rPr lang="en-US" altLang="zh-CN" sz="3200" b="1" dirty="0" err="1">
                <a:solidFill>
                  <a:schemeClr val="bg1"/>
                </a:solidFill>
              </a:rPr>
              <a:t>heen</a:t>
            </a:r>
            <a:r>
              <a:rPr lang="en-US" altLang="zh-CN" sz="3200" b="1" dirty="0">
                <a:solidFill>
                  <a:schemeClr val="bg1"/>
                </a:solidFill>
              </a:rPr>
              <a:t>: </a:t>
            </a:r>
            <a:r>
              <a:rPr lang="en-US" altLang="zh-CN" sz="3200" b="1" dirty="0" err="1">
                <a:solidFill>
                  <a:schemeClr val="bg1"/>
                </a:solidFill>
              </a:rPr>
              <a:t>jaar</a:t>
            </a:r>
            <a:r>
              <a:rPr lang="en-US" altLang="zh-CN" sz="3200" b="1" dirty="0">
                <a:solidFill>
                  <a:schemeClr val="bg1"/>
                </a:solidFill>
              </a:rPr>
              <a:t> in </a:t>
            </a:r>
            <a:r>
              <a:rPr lang="en-US" altLang="zh-CN" sz="3200" b="1" dirty="0" err="1">
                <a:solidFill>
                  <a:schemeClr val="bg1"/>
                </a:solidFill>
              </a:rPr>
              <a:t>jaar</a:t>
            </a:r>
            <a:r>
              <a:rPr lang="en-US" altLang="zh-CN" sz="3200" b="1" dirty="0">
                <a:solidFill>
                  <a:schemeClr val="bg1"/>
                </a:solidFill>
              </a:rPr>
              <a:t> </a:t>
            </a:r>
            <a:r>
              <a:rPr lang="en-US" altLang="zh-CN" sz="3200" b="1" dirty="0" err="1">
                <a:solidFill>
                  <a:schemeClr val="bg1"/>
                </a:solidFill>
              </a:rPr>
              <a:t>uit</a:t>
            </a:r>
            <a:r>
              <a:rPr lang="en-US" altLang="zh-CN" sz="3200" b="1" dirty="0">
                <a:solidFill>
                  <a:schemeClr val="bg1"/>
                </a:solidFill>
              </a:rPr>
              <a:t>.</a:t>
            </a:r>
          </a:p>
          <a:p>
            <a:pPr marL="342900" defTabSz="914400">
              <a:lnSpc>
                <a:spcPct val="90000"/>
              </a:lnSpc>
              <a:spcBef>
                <a:spcPts val="1800"/>
              </a:spcBef>
              <a:buSzPct val="100000"/>
            </a:pPr>
            <a:endParaRPr lang="en-US" altLang="zh-CN" sz="3200" b="1" dirty="0">
              <a:solidFill>
                <a:schemeClr val="bg1"/>
              </a:solidFill>
            </a:endParaRPr>
          </a:p>
          <a:p>
            <a:pPr marL="571500" indent="-228600" defTabSz="914400">
              <a:lnSpc>
                <a:spcPct val="90000"/>
              </a:lnSpc>
              <a:spcBef>
                <a:spcPts val="1800"/>
              </a:spcBef>
              <a:buSzPct val="100000"/>
              <a:buFont typeface="Arial" panose="020B0604020202020204" pitchFamily="34" charset="0"/>
              <a:buChar char="•"/>
            </a:pPr>
            <a:r>
              <a:rPr lang="en-US" altLang="zh-CN" sz="3200" b="1" dirty="0" err="1">
                <a:solidFill>
                  <a:schemeClr val="bg1"/>
                </a:solidFill>
              </a:rPr>
              <a:t>Activaties</a:t>
            </a:r>
            <a:r>
              <a:rPr lang="en-US" altLang="zh-CN" sz="3200" b="1" dirty="0">
                <a:solidFill>
                  <a:schemeClr val="bg1"/>
                </a:solidFill>
              </a:rPr>
              <a:t> </a:t>
            </a:r>
            <a:r>
              <a:rPr lang="en-US" altLang="zh-CN" sz="3200" b="1" dirty="0" err="1">
                <a:solidFill>
                  <a:schemeClr val="bg1"/>
                </a:solidFill>
              </a:rPr>
              <a:t>gericht</a:t>
            </a:r>
            <a:r>
              <a:rPr lang="en-US" altLang="zh-CN" sz="3200" b="1" dirty="0">
                <a:solidFill>
                  <a:schemeClr val="bg1"/>
                </a:solidFill>
              </a:rPr>
              <a:t> op </a:t>
            </a:r>
            <a:r>
              <a:rPr lang="en-US" altLang="zh-CN" sz="3200" b="1" dirty="0" err="1">
                <a:solidFill>
                  <a:schemeClr val="bg1"/>
                </a:solidFill>
              </a:rPr>
              <a:t>inclusie</a:t>
            </a:r>
            <a:r>
              <a:rPr lang="en-US" altLang="zh-CN" sz="3200" b="1" dirty="0">
                <a:solidFill>
                  <a:schemeClr val="bg1"/>
                </a:solidFill>
              </a:rPr>
              <a:t> </a:t>
            </a:r>
            <a:r>
              <a:rPr lang="en-US" altLang="zh-CN" sz="3200" b="1" dirty="0" err="1">
                <a:solidFill>
                  <a:schemeClr val="bg1"/>
                </a:solidFill>
              </a:rPr>
              <a:t>en</a:t>
            </a:r>
            <a:r>
              <a:rPr lang="en-US" altLang="zh-CN" sz="3200" b="1" dirty="0">
                <a:solidFill>
                  <a:schemeClr val="bg1"/>
                </a:solidFill>
              </a:rPr>
              <a:t> </a:t>
            </a:r>
            <a:r>
              <a:rPr lang="en-US" altLang="zh-CN" sz="3200" b="1" dirty="0" err="1">
                <a:solidFill>
                  <a:schemeClr val="bg1"/>
                </a:solidFill>
              </a:rPr>
              <a:t>gezondheid</a:t>
            </a:r>
            <a:r>
              <a:rPr lang="en-US" altLang="zh-CN" sz="3200" b="1" dirty="0">
                <a:solidFill>
                  <a:schemeClr val="bg1"/>
                </a:solidFill>
              </a:rPr>
              <a:t> met extra </a:t>
            </a:r>
            <a:r>
              <a:rPr lang="en-US" altLang="zh-CN" sz="3200" b="1" dirty="0" err="1">
                <a:solidFill>
                  <a:schemeClr val="bg1"/>
                </a:solidFill>
              </a:rPr>
              <a:t>aandacht</a:t>
            </a:r>
            <a:r>
              <a:rPr lang="en-US" altLang="zh-CN" sz="3200" b="1" dirty="0">
                <a:solidFill>
                  <a:schemeClr val="bg1"/>
                </a:solidFill>
              </a:rPr>
              <a:t> </a:t>
            </a:r>
            <a:r>
              <a:rPr lang="en-US" altLang="zh-CN" sz="3200" b="1" dirty="0" err="1">
                <a:solidFill>
                  <a:schemeClr val="bg1"/>
                </a:solidFill>
              </a:rPr>
              <a:t>voor</a:t>
            </a:r>
            <a:r>
              <a:rPr lang="en-US" altLang="zh-CN" sz="3200" b="1" dirty="0">
                <a:solidFill>
                  <a:schemeClr val="bg1"/>
                </a:solidFill>
              </a:rPr>
              <a:t> </a:t>
            </a:r>
            <a:r>
              <a:rPr lang="en-US" altLang="zh-CN" sz="3200" b="1" dirty="0" err="1">
                <a:solidFill>
                  <a:schemeClr val="bg1"/>
                </a:solidFill>
              </a:rPr>
              <a:t>gezinnen</a:t>
            </a:r>
            <a:r>
              <a:rPr lang="en-US" altLang="zh-CN" sz="3200" b="1" dirty="0">
                <a:solidFill>
                  <a:schemeClr val="bg1"/>
                </a:solidFill>
              </a:rPr>
              <a:t> met ‘’</a:t>
            </a:r>
            <a:r>
              <a:rPr lang="en-US" altLang="zh-CN" sz="3200" b="1" dirty="0" err="1">
                <a:solidFill>
                  <a:schemeClr val="bg1"/>
                </a:solidFill>
              </a:rPr>
              <a:t>een</a:t>
            </a:r>
            <a:r>
              <a:rPr lang="en-US" altLang="zh-CN" sz="3200" b="1" dirty="0">
                <a:solidFill>
                  <a:schemeClr val="bg1"/>
                </a:solidFill>
              </a:rPr>
              <a:t> </a:t>
            </a:r>
            <a:r>
              <a:rPr lang="en-US" altLang="zh-CN" sz="3200" b="1" dirty="0" err="1">
                <a:solidFill>
                  <a:schemeClr val="bg1"/>
                </a:solidFill>
              </a:rPr>
              <a:t>kleine</a:t>
            </a:r>
            <a:r>
              <a:rPr lang="en-US" altLang="zh-CN" sz="3200" b="1" dirty="0">
                <a:solidFill>
                  <a:schemeClr val="bg1"/>
                </a:solidFill>
              </a:rPr>
              <a:t> </a:t>
            </a:r>
            <a:r>
              <a:rPr lang="en-US" altLang="zh-CN" sz="3200" b="1" dirty="0" err="1">
                <a:solidFill>
                  <a:schemeClr val="bg1"/>
                </a:solidFill>
              </a:rPr>
              <a:t>beurs</a:t>
            </a:r>
            <a:r>
              <a:rPr lang="en-US" altLang="zh-CN" sz="3200" b="1" dirty="0">
                <a:solidFill>
                  <a:schemeClr val="bg1"/>
                </a:solidFill>
              </a:rPr>
              <a:t>’’ </a:t>
            </a:r>
            <a:r>
              <a:rPr lang="en-US" altLang="zh-CN" sz="3200" b="1" dirty="0" err="1">
                <a:solidFill>
                  <a:schemeClr val="bg1"/>
                </a:solidFill>
              </a:rPr>
              <a:t>en</a:t>
            </a:r>
            <a:r>
              <a:rPr lang="en-US" altLang="zh-CN" sz="3200" b="1" dirty="0">
                <a:solidFill>
                  <a:schemeClr val="bg1"/>
                </a:solidFill>
              </a:rPr>
              <a:t> of </a:t>
            </a:r>
            <a:r>
              <a:rPr lang="en-US" altLang="zh-CN" sz="3200" b="1" dirty="0" err="1">
                <a:solidFill>
                  <a:schemeClr val="bg1"/>
                </a:solidFill>
              </a:rPr>
              <a:t>een</a:t>
            </a:r>
            <a:r>
              <a:rPr lang="en-US" altLang="zh-CN" sz="3200" b="1" dirty="0">
                <a:solidFill>
                  <a:schemeClr val="bg1"/>
                </a:solidFill>
              </a:rPr>
              <a:t> </a:t>
            </a:r>
            <a:r>
              <a:rPr lang="en-US" altLang="zh-CN" sz="3200" b="1" dirty="0" err="1">
                <a:solidFill>
                  <a:schemeClr val="bg1"/>
                </a:solidFill>
              </a:rPr>
              <a:t>migratie</a:t>
            </a:r>
            <a:r>
              <a:rPr lang="en-US" altLang="zh-CN" sz="3200" b="1" dirty="0">
                <a:solidFill>
                  <a:schemeClr val="bg1"/>
                </a:solidFill>
              </a:rPr>
              <a:t> </a:t>
            </a:r>
            <a:r>
              <a:rPr lang="en-US" altLang="zh-CN" sz="3200" b="1" dirty="0" err="1">
                <a:solidFill>
                  <a:schemeClr val="bg1"/>
                </a:solidFill>
              </a:rPr>
              <a:t>achtergrond</a:t>
            </a:r>
            <a:r>
              <a:rPr lang="en-US" altLang="zh-CN" sz="3200" b="1" dirty="0">
                <a:solidFill>
                  <a:schemeClr val="bg1"/>
                </a:solidFill>
              </a:rPr>
              <a:t>. </a:t>
            </a:r>
          </a:p>
          <a:p>
            <a:pPr marL="571500" indent="-228600" defTabSz="914400">
              <a:lnSpc>
                <a:spcPct val="90000"/>
              </a:lnSpc>
              <a:spcBef>
                <a:spcPts val="1800"/>
              </a:spcBef>
              <a:buSzPct val="100000"/>
              <a:buFont typeface="Arial" panose="020B0604020202020204" pitchFamily="34" charset="0"/>
              <a:buChar char="•"/>
            </a:pPr>
            <a:endParaRPr lang="en-US" altLang="zh-CN" sz="3200" b="1" dirty="0">
              <a:solidFill>
                <a:schemeClr val="bg1"/>
              </a:solidFill>
            </a:endParaRPr>
          </a:p>
          <a:p>
            <a:pPr marL="571500" indent="-228600" defTabSz="914400">
              <a:lnSpc>
                <a:spcPct val="90000"/>
              </a:lnSpc>
              <a:spcBef>
                <a:spcPts val="1800"/>
              </a:spcBef>
              <a:buSzPct val="100000"/>
              <a:buFont typeface="Arial" panose="020B0604020202020204" pitchFamily="34" charset="0"/>
              <a:buChar char="•"/>
            </a:pPr>
            <a:r>
              <a:rPr lang="en-US" altLang="zh-CN" sz="3200" b="1" dirty="0" err="1">
                <a:solidFill>
                  <a:schemeClr val="bg1"/>
                </a:solidFill>
              </a:rPr>
              <a:t>Niet</a:t>
            </a:r>
            <a:r>
              <a:rPr lang="en-US" altLang="zh-CN" sz="3200" b="1" dirty="0">
                <a:solidFill>
                  <a:schemeClr val="bg1"/>
                </a:solidFill>
              </a:rPr>
              <a:t> </a:t>
            </a:r>
            <a:r>
              <a:rPr lang="en-US" altLang="zh-CN" sz="3200" b="1" dirty="0" err="1">
                <a:solidFill>
                  <a:schemeClr val="bg1"/>
                </a:solidFill>
              </a:rPr>
              <a:t>alleen</a:t>
            </a:r>
            <a:r>
              <a:rPr lang="en-US" altLang="zh-CN" sz="3200" b="1" dirty="0">
                <a:solidFill>
                  <a:schemeClr val="bg1"/>
                </a:solidFill>
              </a:rPr>
              <a:t> </a:t>
            </a:r>
            <a:r>
              <a:rPr lang="en-US" altLang="zh-CN" sz="3200" b="1" dirty="0" err="1">
                <a:solidFill>
                  <a:schemeClr val="bg1"/>
                </a:solidFill>
              </a:rPr>
              <a:t>lokaal</a:t>
            </a:r>
            <a:r>
              <a:rPr lang="en-US" altLang="zh-CN" sz="3200" b="1" dirty="0">
                <a:solidFill>
                  <a:schemeClr val="bg1"/>
                </a:solidFill>
              </a:rPr>
              <a:t> </a:t>
            </a:r>
            <a:r>
              <a:rPr lang="en-US" altLang="zh-CN" sz="3200" b="1" dirty="0" err="1">
                <a:solidFill>
                  <a:schemeClr val="bg1"/>
                </a:solidFill>
              </a:rPr>
              <a:t>en</a:t>
            </a:r>
            <a:r>
              <a:rPr lang="en-US" altLang="zh-CN" sz="3200" b="1" dirty="0">
                <a:solidFill>
                  <a:schemeClr val="bg1"/>
                </a:solidFill>
              </a:rPr>
              <a:t> </a:t>
            </a:r>
            <a:r>
              <a:rPr lang="en-US" altLang="zh-CN" sz="3200" b="1" dirty="0" err="1">
                <a:solidFill>
                  <a:schemeClr val="bg1"/>
                </a:solidFill>
              </a:rPr>
              <a:t>regionaal</a:t>
            </a:r>
            <a:r>
              <a:rPr lang="en-US" altLang="zh-CN" sz="3200" b="1" dirty="0">
                <a:solidFill>
                  <a:schemeClr val="bg1"/>
                </a:solidFill>
              </a:rPr>
              <a:t>, maar </a:t>
            </a:r>
            <a:r>
              <a:rPr lang="en-US" altLang="zh-CN" sz="3200" b="1" dirty="0" err="1">
                <a:solidFill>
                  <a:schemeClr val="bg1"/>
                </a:solidFill>
              </a:rPr>
              <a:t>ook</a:t>
            </a:r>
            <a:r>
              <a:rPr lang="en-US" altLang="zh-CN" sz="3200" b="1" dirty="0">
                <a:solidFill>
                  <a:schemeClr val="bg1"/>
                </a:solidFill>
              </a:rPr>
              <a:t> </a:t>
            </a:r>
            <a:r>
              <a:rPr lang="en-US" altLang="zh-CN" sz="3200" b="1" dirty="0" err="1">
                <a:solidFill>
                  <a:schemeClr val="bg1"/>
                </a:solidFill>
              </a:rPr>
              <a:t>landelijk</a:t>
            </a:r>
            <a:r>
              <a:rPr lang="en-US" altLang="zh-CN" sz="3200" b="1" dirty="0">
                <a:solidFill>
                  <a:schemeClr val="bg1"/>
                </a:solidFill>
              </a:rPr>
              <a:t> </a:t>
            </a:r>
            <a:r>
              <a:rPr lang="en-US" altLang="zh-CN" sz="3200" b="1" dirty="0" err="1">
                <a:solidFill>
                  <a:schemeClr val="bg1"/>
                </a:solidFill>
              </a:rPr>
              <a:t>én</a:t>
            </a:r>
            <a:r>
              <a:rPr lang="en-US" altLang="zh-CN" sz="3200" b="1" dirty="0">
                <a:solidFill>
                  <a:schemeClr val="bg1"/>
                </a:solidFill>
              </a:rPr>
              <a:t> in </a:t>
            </a:r>
            <a:r>
              <a:rPr lang="en-US" altLang="zh-CN" sz="3200" b="1" dirty="0" err="1">
                <a:solidFill>
                  <a:schemeClr val="bg1"/>
                </a:solidFill>
              </a:rPr>
              <a:t>samenwerking</a:t>
            </a:r>
            <a:r>
              <a:rPr lang="en-US" altLang="zh-CN" sz="3200" b="1" dirty="0">
                <a:solidFill>
                  <a:schemeClr val="bg1"/>
                </a:solidFill>
              </a:rPr>
              <a:t> met </a:t>
            </a:r>
            <a:r>
              <a:rPr lang="en-US" altLang="zh-CN" sz="3200" b="1" dirty="0" err="1">
                <a:solidFill>
                  <a:schemeClr val="bg1"/>
                </a:solidFill>
              </a:rPr>
              <a:t>andere</a:t>
            </a:r>
            <a:r>
              <a:rPr lang="en-US" altLang="zh-CN" sz="3200" b="1" dirty="0">
                <a:solidFill>
                  <a:schemeClr val="bg1"/>
                </a:solidFill>
              </a:rPr>
              <a:t> </a:t>
            </a:r>
            <a:r>
              <a:rPr lang="en-US" altLang="zh-CN" sz="3200" b="1" dirty="0" err="1">
                <a:solidFill>
                  <a:schemeClr val="bg1"/>
                </a:solidFill>
              </a:rPr>
              <a:t>verenigingen</a:t>
            </a:r>
            <a:r>
              <a:rPr lang="en-US" altLang="zh-CN" sz="3200" b="1" dirty="0">
                <a:solidFill>
                  <a:schemeClr val="bg1"/>
                </a:solidFill>
              </a:rPr>
              <a:t> (</a:t>
            </a:r>
            <a:r>
              <a:rPr lang="en-US" altLang="zh-CN" sz="3200" b="1" dirty="0" err="1">
                <a:solidFill>
                  <a:schemeClr val="bg1"/>
                </a:solidFill>
              </a:rPr>
              <a:t>ook</a:t>
            </a:r>
            <a:r>
              <a:rPr lang="en-US" altLang="zh-CN" sz="3200" b="1" dirty="0">
                <a:solidFill>
                  <a:schemeClr val="bg1"/>
                </a:solidFill>
              </a:rPr>
              <a:t> </a:t>
            </a:r>
            <a:r>
              <a:rPr lang="en-US" altLang="zh-CN" sz="3200" b="1" dirty="0" err="1">
                <a:solidFill>
                  <a:schemeClr val="bg1"/>
                </a:solidFill>
              </a:rPr>
              <a:t>kijkend</a:t>
            </a:r>
            <a:r>
              <a:rPr lang="en-US" altLang="zh-CN" sz="3200" b="1" dirty="0">
                <a:solidFill>
                  <a:schemeClr val="bg1"/>
                </a:solidFill>
              </a:rPr>
              <a:t> </a:t>
            </a:r>
            <a:r>
              <a:rPr lang="en-US" altLang="zh-CN" sz="3200" b="1" dirty="0" err="1">
                <a:solidFill>
                  <a:schemeClr val="bg1"/>
                </a:solidFill>
              </a:rPr>
              <a:t>naar</a:t>
            </a:r>
            <a:r>
              <a:rPr lang="en-US" altLang="zh-CN" sz="3200" b="1" dirty="0">
                <a:solidFill>
                  <a:schemeClr val="bg1"/>
                </a:solidFill>
              </a:rPr>
              <a:t> </a:t>
            </a:r>
            <a:r>
              <a:rPr lang="en-US" altLang="zh-CN" sz="3200" b="1" dirty="0" err="1">
                <a:solidFill>
                  <a:schemeClr val="bg1"/>
                </a:solidFill>
              </a:rPr>
              <a:t>samenwerkingen</a:t>
            </a:r>
            <a:r>
              <a:rPr lang="en-US" altLang="zh-CN" sz="3200" b="1" dirty="0">
                <a:solidFill>
                  <a:schemeClr val="bg1"/>
                </a:solidFill>
              </a:rPr>
              <a:t> met </a:t>
            </a:r>
            <a:r>
              <a:rPr lang="en-US" altLang="zh-CN" sz="3200" b="1" dirty="0" err="1">
                <a:solidFill>
                  <a:schemeClr val="bg1"/>
                </a:solidFill>
              </a:rPr>
              <a:t>andere</a:t>
            </a:r>
            <a:r>
              <a:rPr lang="en-US" altLang="zh-CN" sz="3200" b="1" dirty="0">
                <a:solidFill>
                  <a:schemeClr val="bg1"/>
                </a:solidFill>
              </a:rPr>
              <a:t> </a:t>
            </a:r>
            <a:r>
              <a:rPr lang="en-US" altLang="zh-CN" sz="3200" b="1" dirty="0" err="1">
                <a:solidFill>
                  <a:schemeClr val="bg1"/>
                </a:solidFill>
              </a:rPr>
              <a:t>sporten</a:t>
            </a:r>
            <a:r>
              <a:rPr lang="en-US" altLang="zh-CN" sz="3200" b="1" dirty="0">
                <a:solidFill>
                  <a:schemeClr val="bg1"/>
                </a:solidFill>
              </a:rPr>
              <a:t>/ </a:t>
            </a:r>
            <a:r>
              <a:rPr lang="en-US" altLang="zh-CN" sz="3200" b="1" dirty="0" err="1">
                <a:solidFill>
                  <a:schemeClr val="bg1"/>
                </a:solidFill>
              </a:rPr>
              <a:t>sportbonden</a:t>
            </a:r>
            <a:r>
              <a:rPr lang="en-US" altLang="zh-CN" sz="3200" b="1" dirty="0">
                <a:solidFill>
                  <a:schemeClr val="bg1"/>
                </a:solidFill>
              </a:rPr>
              <a:t> </a:t>
            </a:r>
            <a:r>
              <a:rPr lang="en-US" altLang="zh-CN" sz="3200" b="1" dirty="0" err="1">
                <a:solidFill>
                  <a:schemeClr val="bg1"/>
                </a:solidFill>
              </a:rPr>
              <a:t>en</a:t>
            </a:r>
            <a:r>
              <a:rPr lang="en-US" altLang="zh-CN" sz="3200" b="1" dirty="0">
                <a:solidFill>
                  <a:schemeClr val="bg1"/>
                </a:solidFill>
              </a:rPr>
              <a:t> </a:t>
            </a:r>
            <a:r>
              <a:rPr lang="en-US" altLang="zh-CN" sz="3200" b="1" dirty="0" err="1">
                <a:solidFill>
                  <a:schemeClr val="bg1"/>
                </a:solidFill>
              </a:rPr>
              <a:t>overige</a:t>
            </a:r>
            <a:r>
              <a:rPr lang="en-US" altLang="zh-CN" sz="3200" b="1" dirty="0">
                <a:solidFill>
                  <a:schemeClr val="bg1"/>
                </a:solidFill>
              </a:rPr>
              <a:t> </a:t>
            </a:r>
            <a:r>
              <a:rPr lang="en-US" altLang="zh-CN" sz="3200" b="1" dirty="0" err="1">
                <a:solidFill>
                  <a:schemeClr val="bg1"/>
                </a:solidFill>
              </a:rPr>
              <a:t>maatschappelijke</a:t>
            </a:r>
            <a:r>
              <a:rPr lang="en-US" altLang="zh-CN" sz="3200" b="1" dirty="0">
                <a:solidFill>
                  <a:schemeClr val="bg1"/>
                </a:solidFill>
              </a:rPr>
              <a:t> </a:t>
            </a:r>
            <a:r>
              <a:rPr lang="en-US" altLang="zh-CN" sz="3200" b="1" dirty="0" err="1">
                <a:solidFill>
                  <a:schemeClr val="bg1"/>
                </a:solidFill>
              </a:rPr>
              <a:t>instanties</a:t>
            </a:r>
            <a:r>
              <a:rPr lang="en-US" altLang="zh-CN" sz="3200" b="1" dirty="0">
                <a:solidFill>
                  <a:schemeClr val="bg1"/>
                </a:solidFill>
              </a:rPr>
              <a:t>)</a:t>
            </a:r>
          </a:p>
          <a:p>
            <a:pPr marL="571500" indent="-228600" defTabSz="914400">
              <a:lnSpc>
                <a:spcPct val="90000"/>
              </a:lnSpc>
              <a:spcBef>
                <a:spcPts val="1800"/>
              </a:spcBef>
              <a:buSzPct val="100000"/>
              <a:buFont typeface="Arial" panose="020B0604020202020204" pitchFamily="34" charset="0"/>
              <a:buChar char="•"/>
            </a:pPr>
            <a:endParaRPr lang="en-US" altLang="zh-CN" sz="3200" b="1" dirty="0">
              <a:solidFill>
                <a:schemeClr val="bg1"/>
              </a:solidFill>
            </a:endParaRPr>
          </a:p>
          <a:p>
            <a:pPr marL="571500" indent="-228600" defTabSz="914400">
              <a:lnSpc>
                <a:spcPct val="90000"/>
              </a:lnSpc>
              <a:spcBef>
                <a:spcPts val="1800"/>
              </a:spcBef>
              <a:buSzPct val="100000"/>
              <a:buFont typeface="Arial" panose="020B0604020202020204" pitchFamily="34" charset="0"/>
              <a:buChar char="•"/>
            </a:pPr>
            <a:endParaRPr lang="en-US" altLang="zh-CN" sz="3600" b="1" dirty="0">
              <a:solidFill>
                <a:schemeClr val="bg1"/>
              </a:solidFill>
              <a:highlight>
                <a:srgbClr val="FFFF00"/>
              </a:highlight>
            </a:endParaRPr>
          </a:p>
          <a:p>
            <a:pPr marL="571500" indent="-228600" defTabSz="914400">
              <a:lnSpc>
                <a:spcPct val="90000"/>
              </a:lnSpc>
              <a:spcBef>
                <a:spcPts val="1800"/>
              </a:spcBef>
              <a:buSzPct val="100000"/>
              <a:buFont typeface="Arial" panose="020B0604020202020204" pitchFamily="34" charset="0"/>
              <a:buChar char="•"/>
            </a:pPr>
            <a:endParaRPr lang="en-US" altLang="zh-CN" sz="2500" b="1" dirty="0">
              <a:solidFill>
                <a:schemeClr val="bg1"/>
              </a:solidFill>
            </a:endParaRPr>
          </a:p>
        </p:txBody>
      </p:sp>
    </p:spTree>
    <p:extLst>
      <p:ext uri="{BB962C8B-B14F-4D97-AF65-F5344CB8AC3E}">
        <p14:creationId xmlns:p14="http://schemas.microsoft.com/office/powerpoint/2010/main" val="2514399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A5ADA2F5-0E01-47EC-A2A4-9A13DFD222D5}"/>
              </a:ext>
            </a:extLst>
          </p:cNvPr>
          <p:cNvSpPr/>
          <p:nvPr/>
        </p:nvSpPr>
        <p:spPr>
          <a:xfrm>
            <a:off x="0" y="0"/>
            <a:ext cx="18288000" cy="10287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5E6483"/>
              </a:solidFill>
            </a:endParaRPr>
          </a:p>
        </p:txBody>
      </p:sp>
      <p:sp>
        <p:nvSpPr>
          <p:cNvPr id="7"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473EA094-BBF5-42C0-9397-8C445DF71D23}"/>
              </a:ext>
            </a:extLst>
          </p:cNvPr>
          <p:cNvSpPr txBox="1"/>
          <p:nvPr/>
        </p:nvSpPr>
        <p:spPr>
          <a:xfrm>
            <a:off x="0" y="402551"/>
            <a:ext cx="18288000" cy="2014131"/>
          </a:xfrm>
          <a:prstGeom prst="rect">
            <a:avLst/>
          </a:prstGeom>
        </p:spPr>
        <p:txBody>
          <a:bodyPr vert="horz" lIns="91440" tIns="45720" rIns="91440" bIns="45720" rtlCol="0" anchor="ctr">
            <a:normAutofit fontScale="92500" lnSpcReduction="10000"/>
          </a:bodyPr>
          <a:lstStyle/>
          <a:p>
            <a:pPr algn="ctr" defTabSz="914400">
              <a:lnSpc>
                <a:spcPct val="90000"/>
              </a:lnSpc>
              <a:spcBef>
                <a:spcPct val="0"/>
              </a:spcBef>
              <a:spcAft>
                <a:spcPts val="600"/>
              </a:spcAft>
            </a:pPr>
            <a:r>
              <a:rPr lang="en-US" altLang="zh-CN" sz="8000" dirty="0" err="1">
                <a:solidFill>
                  <a:schemeClr val="bg1"/>
                </a:solidFill>
                <a:latin typeface="+mj-lt"/>
                <a:ea typeface="+mj-ea"/>
                <a:cs typeface="+mj-cs"/>
              </a:rPr>
              <a:t>Sportief</a:t>
            </a:r>
            <a:r>
              <a:rPr lang="en-US" altLang="zh-CN" sz="8000" dirty="0">
                <a:solidFill>
                  <a:schemeClr val="bg1"/>
                </a:solidFill>
                <a:latin typeface="+mj-lt"/>
                <a:ea typeface="+mj-ea"/>
                <a:cs typeface="+mj-cs"/>
              </a:rPr>
              <a:t> </a:t>
            </a:r>
            <a:r>
              <a:rPr lang="en-US" altLang="zh-CN" sz="8000" dirty="0" err="1">
                <a:solidFill>
                  <a:schemeClr val="bg1"/>
                </a:solidFill>
                <a:latin typeface="+mj-lt"/>
                <a:ea typeface="+mj-ea"/>
                <a:cs typeface="+mj-cs"/>
              </a:rPr>
              <a:t>groot</a:t>
            </a:r>
            <a:r>
              <a:rPr lang="en-US" altLang="zh-CN" sz="8000" dirty="0">
                <a:solidFill>
                  <a:schemeClr val="bg1"/>
                </a:solidFill>
                <a:latin typeface="+mj-lt"/>
                <a:ea typeface="+mj-ea"/>
                <a:cs typeface="+mj-cs"/>
              </a:rPr>
              <a:t> </a:t>
            </a:r>
            <a:r>
              <a:rPr lang="en-US" altLang="zh-CN" sz="8000" dirty="0" err="1">
                <a:solidFill>
                  <a:schemeClr val="bg1"/>
                </a:solidFill>
                <a:latin typeface="+mj-lt"/>
                <a:ea typeface="+mj-ea"/>
                <a:cs typeface="+mj-cs"/>
              </a:rPr>
              <a:t>worden</a:t>
            </a:r>
            <a:endParaRPr lang="en-US" altLang="zh-CN" sz="8000" dirty="0">
              <a:solidFill>
                <a:schemeClr val="bg1"/>
              </a:solidFill>
              <a:latin typeface="+mj-lt"/>
              <a:ea typeface="+mj-ea"/>
              <a:cs typeface="+mj-cs"/>
            </a:endParaRPr>
          </a:p>
          <a:p>
            <a:pPr algn="ctr" defTabSz="914400">
              <a:lnSpc>
                <a:spcPct val="90000"/>
              </a:lnSpc>
              <a:spcBef>
                <a:spcPct val="0"/>
              </a:spcBef>
              <a:spcAft>
                <a:spcPts val="600"/>
              </a:spcAft>
            </a:pPr>
            <a:r>
              <a:rPr lang="en-US" altLang="zh-CN" sz="8000" dirty="0" err="1">
                <a:solidFill>
                  <a:schemeClr val="bg1"/>
                </a:solidFill>
                <a:latin typeface="+mj-lt"/>
                <a:ea typeface="+mj-ea"/>
                <a:cs typeface="+mj-cs"/>
              </a:rPr>
              <a:t>heeft</a:t>
            </a:r>
            <a:r>
              <a:rPr lang="en-US" altLang="zh-CN" sz="8000" dirty="0">
                <a:solidFill>
                  <a:schemeClr val="bg1"/>
                </a:solidFill>
                <a:latin typeface="+mj-lt"/>
                <a:ea typeface="+mj-ea"/>
                <a:cs typeface="+mj-cs"/>
              </a:rPr>
              <a:t> </a:t>
            </a:r>
            <a:r>
              <a:rPr lang="en-US" altLang="zh-CN" sz="8000" dirty="0" err="1">
                <a:solidFill>
                  <a:schemeClr val="bg1"/>
                </a:solidFill>
                <a:latin typeface="+mj-lt"/>
                <a:ea typeface="+mj-ea"/>
                <a:cs typeface="+mj-cs"/>
              </a:rPr>
              <a:t>een</a:t>
            </a:r>
            <a:r>
              <a:rPr lang="en-US" altLang="zh-CN" sz="8000" dirty="0">
                <a:solidFill>
                  <a:schemeClr val="bg1"/>
                </a:solidFill>
                <a:latin typeface="+mj-lt"/>
                <a:ea typeface="+mj-ea"/>
                <a:cs typeface="+mj-cs"/>
              </a:rPr>
              <a:t> basis:</a:t>
            </a:r>
          </a:p>
        </p:txBody>
      </p:sp>
      <p:sp>
        <p:nvSpPr>
          <p:cNvPr id="2" name="Tekstvak 1">
            <a:extLst>
              <a:ext uri="{FF2B5EF4-FFF2-40B4-BE49-F238E27FC236}">
                <a16:creationId xmlns:a16="http://schemas.microsoft.com/office/drawing/2014/main" id="{18BB5A2F-37ED-4F36-A05B-173071CFC992}"/>
              </a:ext>
            </a:extLst>
          </p:cNvPr>
          <p:cNvSpPr txBox="1"/>
          <p:nvPr/>
        </p:nvSpPr>
        <p:spPr>
          <a:xfrm>
            <a:off x="0" y="9027558"/>
            <a:ext cx="18287999" cy="1661993"/>
          </a:xfrm>
          <a:prstGeom prst="rect">
            <a:avLst/>
          </a:prstGeom>
          <a:noFill/>
        </p:spPr>
        <p:txBody>
          <a:bodyPr wrap="square" rtlCol="0">
            <a:spAutoFit/>
          </a:bodyPr>
          <a:lstStyle/>
          <a:p>
            <a:pPr algn="ctr"/>
            <a:r>
              <a:rPr lang="nl-NL" sz="2500" dirty="0">
                <a:solidFill>
                  <a:schemeClr val="bg1"/>
                </a:solidFill>
                <a:effectLst/>
                <a:ea typeface="Calibri" panose="020F0502020204030204" pitchFamily="34" charset="0"/>
              </a:rPr>
              <a:t>Het piramidemodel is een model dat in de afgelopen 12 jaar tot stand is gekomen. Het model is in de praktijk ontstaan en ontwikkeld naar aanleiding van de vraag vanuit de renners en </a:t>
            </a:r>
            <a:r>
              <a:rPr lang="nl-NL" sz="2500" dirty="0" err="1">
                <a:solidFill>
                  <a:schemeClr val="bg1"/>
                </a:solidFill>
                <a:effectLst/>
                <a:ea typeface="Calibri" panose="020F0502020204030204" pitchFamily="34" charset="0"/>
              </a:rPr>
              <a:t>en</a:t>
            </a:r>
            <a:r>
              <a:rPr lang="nl-NL" sz="2500" dirty="0">
                <a:solidFill>
                  <a:schemeClr val="bg1"/>
                </a:solidFill>
                <a:effectLst/>
                <a:ea typeface="Calibri" panose="020F0502020204030204" pitchFamily="34" charset="0"/>
              </a:rPr>
              <a:t> trainers en uitgangspunten of opvattingen vanuit de organisatie (Profcycling </a:t>
            </a:r>
            <a:r>
              <a:rPr lang="nl-NL" sz="2500" dirty="0" err="1">
                <a:solidFill>
                  <a:schemeClr val="bg1"/>
                </a:solidFill>
                <a:effectLst/>
                <a:ea typeface="Calibri" panose="020F0502020204030204" pitchFamily="34" charset="0"/>
              </a:rPr>
              <a:t>Libema</a:t>
            </a:r>
            <a:r>
              <a:rPr lang="nl-NL" sz="2500" dirty="0">
                <a:solidFill>
                  <a:schemeClr val="bg1"/>
                </a:solidFill>
                <a:effectLst/>
                <a:ea typeface="Calibri" panose="020F0502020204030204" pitchFamily="34" charset="0"/>
              </a:rPr>
              <a:t> en AR &amp; TV De Adelaar-Baancommissie)</a:t>
            </a:r>
          </a:p>
          <a:p>
            <a:endParaRPr lang="nl-NL" dirty="0"/>
          </a:p>
        </p:txBody>
      </p:sp>
      <p:pic>
        <p:nvPicPr>
          <p:cNvPr id="4" name="Afbeelding 3">
            <a:extLst>
              <a:ext uri="{FF2B5EF4-FFF2-40B4-BE49-F238E27FC236}">
                <a16:creationId xmlns:a16="http://schemas.microsoft.com/office/drawing/2014/main" id="{C16BE25D-7703-8BC6-51B8-7B1DCCE28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011" y="2242512"/>
            <a:ext cx="16563975" cy="8801100"/>
          </a:xfrm>
          <a:prstGeom prst="rect">
            <a:avLst/>
          </a:prstGeom>
        </p:spPr>
      </p:pic>
    </p:spTree>
    <p:extLst>
      <p:ext uri="{BB962C8B-B14F-4D97-AF65-F5344CB8AC3E}">
        <p14:creationId xmlns:p14="http://schemas.microsoft.com/office/powerpoint/2010/main" val="1027147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BDC07B79-3ED0-40EF-8465-468EB21D93CB}"/>
              </a:ext>
            </a:extLst>
          </p:cNvPr>
          <p:cNvSpPr/>
          <p:nvPr/>
        </p:nvSpPr>
        <p:spPr>
          <a:xfrm>
            <a:off x="0" y="0"/>
            <a:ext cx="18288000" cy="10287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5E6483"/>
              </a:solidFill>
            </a:endParaRPr>
          </a:p>
        </p:txBody>
      </p:sp>
      <p:sp>
        <p:nvSpPr>
          <p:cNvPr id="9"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7C31F2AA-6CE5-4FF3-9C86-B9EE5EA3EE52}"/>
              </a:ext>
            </a:extLst>
          </p:cNvPr>
          <p:cNvSpPr txBox="1"/>
          <p:nvPr/>
        </p:nvSpPr>
        <p:spPr>
          <a:xfrm>
            <a:off x="0" y="34288"/>
            <a:ext cx="18382690" cy="201413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nl-NL" altLang="zh-CN" sz="7000" dirty="0">
                <a:solidFill>
                  <a:schemeClr val="bg1"/>
                </a:solidFill>
                <a:latin typeface="+mj-lt"/>
                <a:ea typeface="+mj-ea"/>
                <a:cs typeface="+mj-cs"/>
              </a:rPr>
              <a:t>Concrete invulling</a:t>
            </a:r>
          </a:p>
        </p:txBody>
      </p:sp>
      <p:sp>
        <p:nvSpPr>
          <p:cNvPr id="10"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74F8DBA8-A46D-49C3-96F9-A3143E0AE68B}"/>
              </a:ext>
            </a:extLst>
          </p:cNvPr>
          <p:cNvSpPr txBox="1"/>
          <p:nvPr/>
        </p:nvSpPr>
        <p:spPr>
          <a:xfrm>
            <a:off x="407881" y="1502349"/>
            <a:ext cx="17472237" cy="25286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endParaRPr lang="nl-NL" altLang="zh-CN" sz="3000">
              <a:solidFill>
                <a:schemeClr val="bg1"/>
              </a:solidFill>
              <a:latin typeface="+mj-lt"/>
              <a:ea typeface="+mj-ea"/>
              <a:cs typeface="+mj-cs"/>
            </a:endParaRPr>
          </a:p>
        </p:txBody>
      </p:sp>
      <p:sp>
        <p:nvSpPr>
          <p:cNvPr id="22" name="Tekstvak 21">
            <a:extLst>
              <a:ext uri="{FF2B5EF4-FFF2-40B4-BE49-F238E27FC236}">
                <a16:creationId xmlns:a16="http://schemas.microsoft.com/office/drawing/2014/main" id="{E2D2C956-ED94-449B-9F33-6B1CAB706BE2}"/>
              </a:ext>
            </a:extLst>
          </p:cNvPr>
          <p:cNvSpPr txBox="1"/>
          <p:nvPr/>
        </p:nvSpPr>
        <p:spPr>
          <a:xfrm>
            <a:off x="486374" y="3302146"/>
            <a:ext cx="4082133" cy="3251659"/>
          </a:xfrm>
          <a:prstGeom prst="rect">
            <a:avLst/>
          </a:prstGeom>
          <a:noFill/>
        </p:spPr>
        <p:txBody>
          <a:bodyPr wrap="square">
            <a:spAutoFit/>
          </a:bodyPr>
          <a:lstStyle/>
          <a:p>
            <a:pPr algn="ctr" defTabSz="914400">
              <a:lnSpc>
                <a:spcPct val="90000"/>
              </a:lnSpc>
              <a:spcBef>
                <a:spcPct val="0"/>
              </a:spcBef>
              <a:spcAft>
                <a:spcPts val="600"/>
              </a:spcAft>
            </a:pPr>
            <a:r>
              <a:rPr lang="nl-NL" sz="1800" dirty="0">
                <a:solidFill>
                  <a:schemeClr val="bg1"/>
                </a:solidFill>
                <a:effectLst/>
                <a:latin typeface="+mj-lt"/>
                <a:ea typeface="Times New Roman" panose="02020603050405020304" pitchFamily="18" charset="0"/>
              </a:rPr>
              <a:t>De </a:t>
            </a:r>
            <a:r>
              <a:rPr lang="nl-NL" sz="1800" dirty="0" err="1">
                <a:solidFill>
                  <a:schemeClr val="bg1"/>
                </a:solidFill>
                <a:effectLst/>
                <a:latin typeface="+mj-lt"/>
                <a:ea typeface="Times New Roman" panose="02020603050405020304" pitchFamily="18" charset="0"/>
              </a:rPr>
              <a:t>Ukkiepukkiewedstrijden</a:t>
            </a:r>
            <a:r>
              <a:rPr lang="nl-NL" sz="1800" dirty="0">
                <a:solidFill>
                  <a:schemeClr val="bg1"/>
                </a:solidFill>
                <a:effectLst/>
                <a:latin typeface="+mj-lt"/>
                <a:ea typeface="Times New Roman" panose="02020603050405020304" pitchFamily="18" charset="0"/>
              </a:rPr>
              <a:t> </a:t>
            </a:r>
          </a:p>
          <a:p>
            <a:pPr algn="just" defTabSz="914400">
              <a:lnSpc>
                <a:spcPct val="90000"/>
              </a:lnSpc>
              <a:spcBef>
                <a:spcPct val="0"/>
              </a:spcBef>
              <a:spcAft>
                <a:spcPts val="600"/>
              </a:spcAft>
            </a:pPr>
            <a:r>
              <a:rPr lang="nl-NL" sz="1800" dirty="0">
                <a:solidFill>
                  <a:schemeClr val="bg1"/>
                </a:solidFill>
                <a:effectLst/>
                <a:ea typeface="Times New Roman" panose="02020603050405020304" pitchFamily="18" charset="0"/>
              </a:rPr>
              <a:t>zijn wedstrijden die gehouden worden met loopfietsjes voor kleuters in de leeftijd van 3 </a:t>
            </a:r>
            <a:r>
              <a:rPr lang="nl-NL" sz="1800" dirty="0" err="1">
                <a:solidFill>
                  <a:schemeClr val="bg1"/>
                </a:solidFill>
                <a:effectLst/>
                <a:ea typeface="Times New Roman" panose="02020603050405020304" pitchFamily="18" charset="0"/>
              </a:rPr>
              <a:t>t.m</a:t>
            </a:r>
            <a:r>
              <a:rPr lang="nl-NL" sz="1800" dirty="0">
                <a:solidFill>
                  <a:schemeClr val="bg1"/>
                </a:solidFill>
                <a:effectLst/>
                <a:ea typeface="Times New Roman" panose="02020603050405020304" pitchFamily="18" charset="0"/>
              </a:rPr>
              <a:t>. 6 jaar. De organisatie gaat langs bij basisscholen en neemt de volledige uitvoering en kosten voor </a:t>
            </a:r>
            <a:r>
              <a:rPr lang="nl-NL" sz="1800" dirty="0">
                <a:solidFill>
                  <a:schemeClr val="bg1"/>
                </a:solidFill>
                <a:ea typeface="Times New Roman" panose="02020603050405020304" pitchFamily="18" charset="0"/>
              </a:rPr>
              <a:t>haar rekening om de drempel zo laag mogelijk te maken. Dit zodat ieder kind kan ‘’opstappen’’ in de wielerwereld.</a:t>
            </a:r>
            <a:endParaRPr lang="nl-NL" sz="1800" dirty="0">
              <a:solidFill>
                <a:schemeClr val="bg1"/>
              </a:solidFill>
              <a:effectLst/>
              <a:ea typeface="Times New Roman" panose="02020603050405020304" pitchFamily="18" charset="0"/>
              <a:cs typeface="Times New Roman" panose="02020603050405020304" pitchFamily="18" charset="0"/>
            </a:endParaRPr>
          </a:p>
          <a:p>
            <a:pPr algn="just" defTabSz="914400">
              <a:lnSpc>
                <a:spcPct val="90000"/>
              </a:lnSpc>
              <a:spcBef>
                <a:spcPct val="0"/>
              </a:spcBef>
              <a:spcAft>
                <a:spcPts val="600"/>
              </a:spcAft>
            </a:pPr>
            <a:endParaRPr lang="nl-NL" altLang="zh-CN" sz="1900" dirty="0">
              <a:solidFill>
                <a:schemeClr val="bg1"/>
              </a:solidFill>
              <a:latin typeface="+mj-lt"/>
              <a:ea typeface="+mj-ea"/>
              <a:cs typeface="+mj-cs"/>
            </a:endParaRPr>
          </a:p>
        </p:txBody>
      </p:sp>
      <p:sp>
        <p:nvSpPr>
          <p:cNvPr id="23" name="Tekstvak 22">
            <a:extLst>
              <a:ext uri="{FF2B5EF4-FFF2-40B4-BE49-F238E27FC236}">
                <a16:creationId xmlns:a16="http://schemas.microsoft.com/office/drawing/2014/main" id="{9FA21AB8-963E-4E9B-B922-AE58FA17BAB8}"/>
              </a:ext>
            </a:extLst>
          </p:cNvPr>
          <p:cNvSpPr txBox="1"/>
          <p:nvPr/>
        </p:nvSpPr>
        <p:spPr>
          <a:xfrm>
            <a:off x="1426805" y="6316810"/>
            <a:ext cx="6084481" cy="4402744"/>
          </a:xfrm>
          <a:prstGeom prst="rect">
            <a:avLst/>
          </a:prstGeom>
          <a:noFill/>
        </p:spPr>
        <p:txBody>
          <a:bodyPr wrap="square">
            <a:spAutoFit/>
          </a:bodyPr>
          <a:lstStyle/>
          <a:p>
            <a:pPr algn="ctr" defTabSz="914400">
              <a:lnSpc>
                <a:spcPct val="90000"/>
              </a:lnSpc>
              <a:spcBef>
                <a:spcPct val="0"/>
              </a:spcBef>
              <a:spcAft>
                <a:spcPts val="600"/>
              </a:spcAft>
            </a:pPr>
            <a:r>
              <a:rPr lang="nl-NL" sz="1800" dirty="0" err="1">
                <a:solidFill>
                  <a:schemeClr val="bg1"/>
                </a:solidFill>
                <a:latin typeface="+mj-lt"/>
                <a:ea typeface="+mj-ea"/>
                <a:cs typeface="+mj-cs"/>
              </a:rPr>
              <a:t>Dikkebandenwedstrijden</a:t>
            </a:r>
            <a:endParaRPr lang="nl-NL" sz="1800" dirty="0">
              <a:solidFill>
                <a:schemeClr val="bg1"/>
              </a:solidFill>
              <a:latin typeface="+mj-lt"/>
              <a:ea typeface="+mj-ea"/>
              <a:cs typeface="+mj-cs"/>
            </a:endParaRPr>
          </a:p>
          <a:p>
            <a:pPr algn="just" defTabSz="914400">
              <a:lnSpc>
                <a:spcPct val="90000"/>
              </a:lnSpc>
              <a:spcBef>
                <a:spcPct val="0"/>
              </a:spcBef>
              <a:spcAft>
                <a:spcPts val="600"/>
              </a:spcAft>
            </a:pPr>
            <a:r>
              <a:rPr lang="nl-NL" sz="1800" dirty="0">
                <a:solidFill>
                  <a:schemeClr val="bg1"/>
                </a:solidFill>
                <a:effectLst/>
                <a:ea typeface="Calibri" panose="020F0502020204030204" pitchFamily="34" charset="0"/>
              </a:rPr>
              <a:t>In combinatie met de loopfietswedstrijden worden dikke bandenwedstrijden gehouden voor leerlingen vanaf 6 t/m 10jr. Deze wedstrijdvorm wordt gehouden in de omgeving van de school, waarbij het afzetten van een deel van een straat vaak voldoende is om sprintwedstrijden te rijden.</a:t>
            </a:r>
            <a:br>
              <a:rPr lang="nl-NL" sz="1800" dirty="0">
                <a:solidFill>
                  <a:schemeClr val="bg1"/>
                </a:solidFill>
                <a:effectLst/>
                <a:ea typeface="Calibri" panose="020F0502020204030204" pitchFamily="34" charset="0"/>
              </a:rPr>
            </a:br>
            <a:r>
              <a:rPr lang="nl-NL" sz="1800" dirty="0">
                <a:solidFill>
                  <a:schemeClr val="bg1"/>
                </a:solidFill>
                <a:effectLst/>
                <a:ea typeface="Calibri" panose="020F0502020204030204" pitchFamily="34" charset="0"/>
              </a:rPr>
              <a:t>De wedstrijden worden gereden op de eigen fiets van de kinderen. Kinderen die geen fiets ter beschikking hebben kunnen die lenen van klasgenoten. </a:t>
            </a:r>
          </a:p>
          <a:p>
            <a:pPr algn="just" defTabSz="914400">
              <a:lnSpc>
                <a:spcPct val="90000"/>
              </a:lnSpc>
              <a:spcBef>
                <a:spcPct val="0"/>
              </a:spcBef>
              <a:spcAft>
                <a:spcPts val="600"/>
              </a:spcAft>
            </a:pPr>
            <a:r>
              <a:rPr lang="nl-NL" sz="1800" dirty="0">
                <a:solidFill>
                  <a:schemeClr val="bg1"/>
                </a:solidFill>
                <a:effectLst/>
                <a:ea typeface="Calibri" panose="020F0502020204030204" pitchFamily="34" charset="0"/>
              </a:rPr>
              <a:t>Kinderen van 10 jaar die hieraan hebben deelgenomen ontvangen een uitnodiging om deel te nemen aan de </a:t>
            </a:r>
            <a:r>
              <a:rPr lang="nl-NL" sz="1800" dirty="0" err="1">
                <a:solidFill>
                  <a:schemeClr val="bg1"/>
                </a:solidFill>
                <a:effectLst/>
                <a:ea typeface="Calibri" panose="020F0502020204030204" pitchFamily="34" charset="0"/>
              </a:rPr>
              <a:t>Jeugddriedaagse</a:t>
            </a:r>
            <a:r>
              <a:rPr lang="nl-NL" sz="1800" dirty="0">
                <a:solidFill>
                  <a:schemeClr val="bg1"/>
                </a:solidFill>
                <a:effectLst/>
                <a:ea typeface="Calibri" panose="020F0502020204030204" pitchFamily="34" charset="0"/>
              </a:rPr>
              <a:t>.</a:t>
            </a:r>
            <a:endParaRPr lang="nl-NL" sz="1800" dirty="0">
              <a:solidFill>
                <a:schemeClr val="bg1"/>
              </a:solidFill>
              <a:effectLst/>
              <a:ea typeface="Times New Roman" panose="02020603050405020304" pitchFamily="18" charset="0"/>
              <a:cs typeface="Times New Roman" panose="02020603050405020304" pitchFamily="18" charset="0"/>
            </a:endParaRPr>
          </a:p>
          <a:p>
            <a:pPr algn="just" defTabSz="914400">
              <a:lnSpc>
                <a:spcPct val="90000"/>
              </a:lnSpc>
              <a:spcBef>
                <a:spcPct val="0"/>
              </a:spcBef>
              <a:spcAft>
                <a:spcPts val="600"/>
              </a:spcAft>
            </a:pPr>
            <a:endParaRPr lang="nl-NL" sz="1800" dirty="0">
              <a:solidFill>
                <a:schemeClr val="bg1"/>
              </a:solidFill>
              <a:effectLst/>
              <a:latin typeface="+mj-lt"/>
              <a:ea typeface="Times New Roman" panose="02020603050405020304" pitchFamily="18" charset="0"/>
              <a:cs typeface="Times New Roman" panose="02020603050405020304" pitchFamily="18" charset="0"/>
            </a:endParaRPr>
          </a:p>
          <a:p>
            <a:pPr algn="just" defTabSz="914400">
              <a:lnSpc>
                <a:spcPct val="90000"/>
              </a:lnSpc>
              <a:spcBef>
                <a:spcPct val="0"/>
              </a:spcBef>
              <a:spcAft>
                <a:spcPts val="600"/>
              </a:spcAft>
            </a:pPr>
            <a:endParaRPr lang="nl-NL" altLang="zh-CN" sz="1900" dirty="0">
              <a:solidFill>
                <a:schemeClr val="bg1"/>
              </a:solidFill>
              <a:latin typeface="+mj-lt"/>
              <a:ea typeface="+mj-ea"/>
              <a:cs typeface="+mj-cs"/>
            </a:endParaRPr>
          </a:p>
        </p:txBody>
      </p:sp>
      <p:pic>
        <p:nvPicPr>
          <p:cNvPr id="4" name="Graphic 3" descr="Fietsen met effen opvulling">
            <a:extLst>
              <a:ext uri="{FF2B5EF4-FFF2-40B4-BE49-F238E27FC236}">
                <a16:creationId xmlns:a16="http://schemas.microsoft.com/office/drawing/2014/main" id="{7B00079B-2A89-4DA8-BF21-60AB4BEDF3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1504" y="1586899"/>
            <a:ext cx="1578978" cy="1578978"/>
          </a:xfrm>
          <a:prstGeom prst="rect">
            <a:avLst/>
          </a:prstGeom>
        </p:spPr>
      </p:pic>
      <p:pic>
        <p:nvPicPr>
          <p:cNvPr id="7" name="Graphic 6" descr="Driewieler met effen opvulling">
            <a:extLst>
              <a:ext uri="{FF2B5EF4-FFF2-40B4-BE49-F238E27FC236}">
                <a16:creationId xmlns:a16="http://schemas.microsoft.com/office/drawing/2014/main" id="{DEBE79FF-2FB7-471B-A1E0-4C6554FE53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84906" y="1613920"/>
            <a:ext cx="1688226" cy="1688226"/>
          </a:xfrm>
          <a:prstGeom prst="rect">
            <a:avLst/>
          </a:prstGeom>
        </p:spPr>
      </p:pic>
      <p:pic>
        <p:nvPicPr>
          <p:cNvPr id="3076" name="Picture 4">
            <a:extLst>
              <a:ext uri="{FF2B5EF4-FFF2-40B4-BE49-F238E27FC236}">
                <a16:creationId xmlns:a16="http://schemas.microsoft.com/office/drawing/2014/main" id="{A86E1EEB-935E-4BC5-AEE5-2CCC60923A9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75188" y="1613920"/>
            <a:ext cx="1578978" cy="157897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e bronafbeelding bekijken">
            <a:extLst>
              <a:ext uri="{FF2B5EF4-FFF2-40B4-BE49-F238E27FC236}">
                <a16:creationId xmlns:a16="http://schemas.microsoft.com/office/drawing/2014/main" id="{3FA16FE0-2D3D-4957-BBF0-554694A89AEB}"/>
              </a:ext>
            </a:extLst>
          </p:cNvPr>
          <p:cNvPicPr>
            <a:picLocks noChangeAspect="1" noChangeArrowheads="1"/>
          </p:cNvPicPr>
          <p:nvPr/>
        </p:nvPicPr>
        <p:blipFill rotWithShape="1">
          <a:blip r:embed="rId8" cstate="print">
            <a:biLevel thresh="75000"/>
            <a:extLst>
              <a:ext uri="{28A0092B-C50C-407E-A947-70E740481C1C}">
                <a14:useLocalDpi xmlns:a14="http://schemas.microsoft.com/office/drawing/2010/main" val="0"/>
              </a:ext>
            </a:extLst>
          </a:blip>
          <a:srcRect/>
          <a:stretch/>
        </p:blipFill>
        <p:spPr bwMode="auto">
          <a:xfrm>
            <a:off x="13322538" y="1793624"/>
            <a:ext cx="2081931" cy="1328818"/>
          </a:xfrm>
          <a:prstGeom prst="rect">
            <a:avLst/>
          </a:prstGeom>
          <a:noFill/>
          <a:extLst>
            <a:ext uri="{909E8E84-426E-40DD-AFC4-6F175D3DCCD1}">
              <a14:hiddenFill xmlns:a14="http://schemas.microsoft.com/office/drawing/2010/main">
                <a:solidFill>
                  <a:srgbClr val="FFFFFF"/>
                </a:solidFill>
              </a14:hiddenFill>
            </a:ext>
          </a:extLst>
        </p:spPr>
      </p:pic>
      <p:sp>
        <p:nvSpPr>
          <p:cNvPr id="26" name="Tekstvak 25">
            <a:extLst>
              <a:ext uri="{FF2B5EF4-FFF2-40B4-BE49-F238E27FC236}">
                <a16:creationId xmlns:a16="http://schemas.microsoft.com/office/drawing/2014/main" id="{1AC659A8-7BD9-44B4-9F9B-92DB1E43F91A}"/>
              </a:ext>
            </a:extLst>
          </p:cNvPr>
          <p:cNvSpPr txBox="1"/>
          <p:nvPr/>
        </p:nvSpPr>
        <p:spPr>
          <a:xfrm>
            <a:off x="5308751" y="3307585"/>
            <a:ext cx="4537374" cy="3251659"/>
          </a:xfrm>
          <a:prstGeom prst="rect">
            <a:avLst/>
          </a:prstGeom>
          <a:noFill/>
        </p:spPr>
        <p:txBody>
          <a:bodyPr wrap="square">
            <a:spAutoFit/>
          </a:bodyPr>
          <a:lstStyle/>
          <a:p>
            <a:pPr algn="ctr" defTabSz="914400">
              <a:lnSpc>
                <a:spcPct val="90000"/>
              </a:lnSpc>
              <a:spcBef>
                <a:spcPct val="0"/>
              </a:spcBef>
              <a:spcAft>
                <a:spcPts val="600"/>
              </a:spcAft>
            </a:pPr>
            <a:r>
              <a:rPr lang="nl-NL" sz="1800" dirty="0">
                <a:solidFill>
                  <a:schemeClr val="bg1"/>
                </a:solidFill>
                <a:effectLst/>
                <a:latin typeface="+mj-lt"/>
                <a:ea typeface="Times New Roman" panose="02020603050405020304" pitchFamily="18" charset="0"/>
              </a:rPr>
              <a:t>De </a:t>
            </a:r>
            <a:r>
              <a:rPr lang="nl-NL" sz="1800" dirty="0" err="1">
                <a:solidFill>
                  <a:schemeClr val="bg1"/>
                </a:solidFill>
                <a:effectLst/>
                <a:latin typeface="+mj-lt"/>
                <a:ea typeface="Times New Roman" panose="02020603050405020304" pitchFamily="18" charset="0"/>
              </a:rPr>
              <a:t>Jeugdtweedaagse</a:t>
            </a:r>
            <a:endParaRPr lang="nl-NL" sz="1800" dirty="0">
              <a:solidFill>
                <a:schemeClr val="bg1"/>
              </a:solidFill>
              <a:effectLst/>
              <a:latin typeface="+mj-lt"/>
              <a:ea typeface="Times New Roman" panose="02020603050405020304" pitchFamily="18" charset="0"/>
            </a:endParaRPr>
          </a:p>
          <a:p>
            <a:pPr algn="just" defTabSz="914400">
              <a:lnSpc>
                <a:spcPct val="90000"/>
              </a:lnSpc>
              <a:spcBef>
                <a:spcPct val="0"/>
              </a:spcBef>
              <a:spcAft>
                <a:spcPts val="600"/>
              </a:spcAft>
            </a:pPr>
            <a:r>
              <a:rPr lang="nl-NL" sz="1800" dirty="0">
                <a:solidFill>
                  <a:schemeClr val="bg1"/>
                </a:solidFill>
                <a:effectLst/>
                <a:ea typeface="Times New Roman" panose="02020603050405020304" pitchFamily="18" charset="0"/>
              </a:rPr>
              <a:t>is een driedaagse voor kinderen van 10-16 jaar. In 3 dagen worden de kinderen klaargestoomd om in 3 dagen wedstrijden te leren fietsen. Het motto van deze driedaagse is ‘’leer mij het zelf te doen’’. De kinderen worden ondersteund en </a:t>
            </a:r>
            <a:r>
              <a:rPr lang="nl-NL" sz="1800" dirty="0" err="1">
                <a:solidFill>
                  <a:schemeClr val="bg1"/>
                </a:solidFill>
                <a:effectLst/>
                <a:ea typeface="Times New Roman" panose="02020603050405020304" pitchFamily="18" charset="0"/>
              </a:rPr>
              <a:t>opweg</a:t>
            </a:r>
            <a:r>
              <a:rPr lang="nl-NL" sz="1800" dirty="0">
                <a:solidFill>
                  <a:schemeClr val="bg1"/>
                </a:solidFill>
                <a:effectLst/>
                <a:ea typeface="Times New Roman" panose="02020603050405020304" pitchFamily="18" charset="0"/>
              </a:rPr>
              <a:t> geholpen maar dienen zelf álles te doen. Kinderen zonder (baan)fiets krijgen een leasefiets te leen.</a:t>
            </a:r>
            <a:endParaRPr lang="nl-NL" sz="1800" dirty="0">
              <a:solidFill>
                <a:schemeClr val="bg1"/>
              </a:solidFill>
              <a:effectLst/>
              <a:ea typeface="Times New Roman" panose="02020603050405020304" pitchFamily="18" charset="0"/>
              <a:cs typeface="Times New Roman" panose="02020603050405020304" pitchFamily="18" charset="0"/>
            </a:endParaRPr>
          </a:p>
          <a:p>
            <a:pPr algn="just" defTabSz="914400">
              <a:lnSpc>
                <a:spcPct val="90000"/>
              </a:lnSpc>
              <a:spcBef>
                <a:spcPct val="0"/>
              </a:spcBef>
              <a:spcAft>
                <a:spcPts val="600"/>
              </a:spcAft>
            </a:pPr>
            <a:endParaRPr lang="nl-NL" altLang="zh-CN" sz="1900" dirty="0">
              <a:solidFill>
                <a:schemeClr val="bg1"/>
              </a:solidFill>
              <a:latin typeface="+mj-lt"/>
              <a:ea typeface="+mj-ea"/>
              <a:cs typeface="+mj-cs"/>
            </a:endParaRPr>
          </a:p>
        </p:txBody>
      </p:sp>
      <p:sp>
        <p:nvSpPr>
          <p:cNvPr id="27" name="Pijl: gebogen omhoog 26">
            <a:extLst>
              <a:ext uri="{FF2B5EF4-FFF2-40B4-BE49-F238E27FC236}">
                <a16:creationId xmlns:a16="http://schemas.microsoft.com/office/drawing/2014/main" id="{75380069-AA24-4482-AFAC-914907E00943}"/>
              </a:ext>
            </a:extLst>
          </p:cNvPr>
          <p:cNvSpPr/>
          <p:nvPr/>
        </p:nvSpPr>
        <p:spPr>
          <a:xfrm rot="5400000">
            <a:off x="408301" y="6201944"/>
            <a:ext cx="940431" cy="973666"/>
          </a:xfrm>
          <a:prstGeom prst="bentUpArrow">
            <a:avLst/>
          </a:prstGeom>
          <a:solidFill>
            <a:srgbClr val="F39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Pijl: gebogen omhoog 30">
            <a:extLst>
              <a:ext uri="{FF2B5EF4-FFF2-40B4-BE49-F238E27FC236}">
                <a16:creationId xmlns:a16="http://schemas.microsoft.com/office/drawing/2014/main" id="{766E5DC7-90B6-4E95-A57D-CFEECFCDBE9F}"/>
              </a:ext>
            </a:extLst>
          </p:cNvPr>
          <p:cNvSpPr/>
          <p:nvPr/>
        </p:nvSpPr>
        <p:spPr>
          <a:xfrm>
            <a:off x="7650538" y="6066972"/>
            <a:ext cx="940431" cy="973666"/>
          </a:xfrm>
          <a:prstGeom prst="bentUpArrow">
            <a:avLst/>
          </a:prstGeom>
          <a:solidFill>
            <a:srgbClr val="F39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Tekstvak 31">
            <a:extLst>
              <a:ext uri="{FF2B5EF4-FFF2-40B4-BE49-F238E27FC236}">
                <a16:creationId xmlns:a16="http://schemas.microsoft.com/office/drawing/2014/main" id="{DBB7E329-BAB7-49BD-A1F4-083D383111C8}"/>
              </a:ext>
            </a:extLst>
          </p:cNvPr>
          <p:cNvSpPr txBox="1"/>
          <p:nvPr/>
        </p:nvSpPr>
        <p:spPr>
          <a:xfrm>
            <a:off x="8561132" y="6316810"/>
            <a:ext cx="4537374" cy="4402744"/>
          </a:xfrm>
          <a:prstGeom prst="rect">
            <a:avLst/>
          </a:prstGeom>
          <a:noFill/>
        </p:spPr>
        <p:txBody>
          <a:bodyPr wrap="square">
            <a:spAutoFit/>
          </a:bodyPr>
          <a:lstStyle/>
          <a:p>
            <a:pPr algn="ctr" defTabSz="914400">
              <a:lnSpc>
                <a:spcPct val="90000"/>
              </a:lnSpc>
              <a:spcBef>
                <a:spcPct val="0"/>
              </a:spcBef>
              <a:spcAft>
                <a:spcPts val="600"/>
              </a:spcAft>
            </a:pPr>
            <a:r>
              <a:rPr lang="nl-NL" sz="1800" dirty="0">
                <a:solidFill>
                  <a:schemeClr val="bg1"/>
                </a:solidFill>
                <a:latin typeface="+mj-lt"/>
                <a:ea typeface="Times New Roman" panose="02020603050405020304" pitchFamily="18" charset="0"/>
              </a:rPr>
              <a:t>De </a:t>
            </a:r>
            <a:r>
              <a:rPr lang="nl-NL" sz="1800" dirty="0" err="1">
                <a:solidFill>
                  <a:schemeClr val="bg1"/>
                </a:solidFill>
                <a:latin typeface="+mj-lt"/>
                <a:ea typeface="Times New Roman" panose="02020603050405020304" pitchFamily="18" charset="0"/>
              </a:rPr>
              <a:t>Future</a:t>
            </a:r>
            <a:r>
              <a:rPr lang="nl-NL" sz="1800" dirty="0">
                <a:solidFill>
                  <a:schemeClr val="bg1"/>
                </a:solidFill>
                <a:latin typeface="+mj-lt"/>
                <a:ea typeface="Times New Roman" panose="02020603050405020304" pitchFamily="18" charset="0"/>
              </a:rPr>
              <a:t> series</a:t>
            </a:r>
            <a:endParaRPr lang="nl-NL" sz="1800" dirty="0">
              <a:solidFill>
                <a:schemeClr val="bg1"/>
              </a:solidFill>
              <a:effectLst/>
              <a:latin typeface="+mj-lt"/>
              <a:ea typeface="Times New Roman" panose="02020603050405020304" pitchFamily="18" charset="0"/>
            </a:endParaRPr>
          </a:p>
          <a:p>
            <a:pPr algn="just" defTabSz="914400">
              <a:lnSpc>
                <a:spcPct val="90000"/>
              </a:lnSpc>
              <a:spcBef>
                <a:spcPct val="0"/>
              </a:spcBef>
              <a:spcAft>
                <a:spcPts val="600"/>
              </a:spcAft>
            </a:pPr>
            <a:r>
              <a:rPr lang="nl-NL" sz="1800" dirty="0">
                <a:solidFill>
                  <a:schemeClr val="bg1"/>
                </a:solidFill>
                <a:ea typeface="Times New Roman" panose="02020603050405020304" pitchFamily="18" charset="0"/>
                <a:cs typeface="Times New Roman" panose="02020603050405020304" pitchFamily="18" charset="0"/>
              </a:rPr>
              <a:t>is een wedstrijdenreeks </a:t>
            </a:r>
            <a:r>
              <a:rPr lang="nl-NL" sz="1800" dirty="0">
                <a:solidFill>
                  <a:schemeClr val="bg1"/>
                </a:solidFill>
                <a:effectLst/>
                <a:ea typeface="Times New Roman" panose="02020603050405020304" pitchFamily="18" charset="0"/>
              </a:rPr>
              <a:t>bedoeld voor renners in de Jeugd-</a:t>
            </a:r>
            <a:r>
              <a:rPr lang="nl-NL" sz="1800" dirty="0" err="1">
                <a:solidFill>
                  <a:schemeClr val="bg1"/>
                </a:solidFill>
                <a:effectLst/>
                <a:ea typeface="Times New Roman" panose="02020603050405020304" pitchFamily="18" charset="0"/>
              </a:rPr>
              <a:t>categoriëen</a:t>
            </a:r>
            <a:r>
              <a:rPr lang="nl-NL" sz="1800" dirty="0">
                <a:solidFill>
                  <a:schemeClr val="bg1"/>
                </a:solidFill>
                <a:ea typeface="Times New Roman" panose="02020603050405020304" pitchFamily="18" charset="0"/>
              </a:rPr>
              <a:t> </a:t>
            </a:r>
            <a:r>
              <a:rPr lang="nl-NL" sz="1800" dirty="0">
                <a:solidFill>
                  <a:schemeClr val="bg1"/>
                </a:solidFill>
                <a:effectLst/>
                <a:ea typeface="Times New Roman" panose="02020603050405020304" pitchFamily="18" charset="0"/>
              </a:rPr>
              <a:t>5 t</a:t>
            </a:r>
            <a:r>
              <a:rPr lang="nl-NL" sz="1800" dirty="0">
                <a:solidFill>
                  <a:schemeClr val="bg1"/>
                </a:solidFill>
                <a:ea typeface="Times New Roman" panose="02020603050405020304" pitchFamily="18" charset="0"/>
              </a:rPr>
              <a:t>/m</a:t>
            </a:r>
            <a:r>
              <a:rPr lang="nl-NL" sz="1800" dirty="0">
                <a:solidFill>
                  <a:schemeClr val="bg1"/>
                </a:solidFill>
                <a:effectLst/>
                <a:ea typeface="Times New Roman" panose="02020603050405020304" pitchFamily="18" charset="0"/>
              </a:rPr>
              <a:t> 7, de Nieuwelingen en Junioren M/V (14-18 jaar). Het is bedoeld om renners kennis te laten maken met wedstrijd volgens KNWU regels.</a:t>
            </a:r>
          </a:p>
          <a:p>
            <a:pPr algn="just" defTabSz="914400">
              <a:lnSpc>
                <a:spcPct val="90000"/>
              </a:lnSpc>
              <a:spcBef>
                <a:spcPct val="0"/>
              </a:spcBef>
              <a:spcAft>
                <a:spcPts val="600"/>
              </a:spcAft>
            </a:pPr>
            <a:r>
              <a:rPr lang="nl-NL" sz="1800" dirty="0">
                <a:solidFill>
                  <a:schemeClr val="bg1"/>
                </a:solidFill>
                <a:effectLst/>
                <a:ea typeface="Calibri" panose="020F0502020204030204" pitchFamily="34" charset="0"/>
              </a:rPr>
              <a:t>In de afgelopen jaren werden 6 wedstrijden verreden in Apeldoorn – 1 in Alkmaar – 1 in Sloten. Meer is, gezien de andere wedstrijden die nog verreden worden,  organisatorisch niet mogelijk. De wedstrijden staan open voor renners uit heel Nederland.</a:t>
            </a:r>
          </a:p>
          <a:p>
            <a:pPr algn="just" defTabSz="914400">
              <a:lnSpc>
                <a:spcPct val="90000"/>
              </a:lnSpc>
              <a:spcBef>
                <a:spcPct val="0"/>
              </a:spcBef>
              <a:spcAft>
                <a:spcPts val="600"/>
              </a:spcAft>
            </a:pPr>
            <a:endParaRPr lang="nl-NL" sz="1800" dirty="0">
              <a:solidFill>
                <a:schemeClr val="bg1"/>
              </a:solidFill>
              <a:effectLst/>
              <a:ea typeface="Times New Roman" panose="02020603050405020304" pitchFamily="18" charset="0"/>
              <a:cs typeface="Times New Roman" panose="02020603050405020304" pitchFamily="18" charset="0"/>
            </a:endParaRPr>
          </a:p>
          <a:p>
            <a:pPr algn="just" defTabSz="914400">
              <a:lnSpc>
                <a:spcPct val="90000"/>
              </a:lnSpc>
              <a:spcBef>
                <a:spcPct val="0"/>
              </a:spcBef>
              <a:spcAft>
                <a:spcPts val="600"/>
              </a:spcAft>
            </a:pPr>
            <a:endParaRPr lang="nl-NL" altLang="zh-CN" sz="1900" dirty="0">
              <a:solidFill>
                <a:schemeClr val="bg1"/>
              </a:solidFill>
              <a:latin typeface="+mj-lt"/>
              <a:ea typeface="+mj-ea"/>
              <a:cs typeface="+mj-cs"/>
            </a:endParaRPr>
          </a:p>
        </p:txBody>
      </p:sp>
      <p:sp>
        <p:nvSpPr>
          <p:cNvPr id="33" name="Pijl: gebogen omhoog 32">
            <a:extLst>
              <a:ext uri="{FF2B5EF4-FFF2-40B4-BE49-F238E27FC236}">
                <a16:creationId xmlns:a16="http://schemas.microsoft.com/office/drawing/2014/main" id="{025091DA-37EA-4A7D-B586-01040BFA0D3E}"/>
              </a:ext>
            </a:extLst>
          </p:cNvPr>
          <p:cNvSpPr/>
          <p:nvPr/>
        </p:nvSpPr>
        <p:spPr>
          <a:xfrm flipV="1">
            <a:off x="9970386" y="5218225"/>
            <a:ext cx="940431" cy="973666"/>
          </a:xfrm>
          <a:prstGeom prst="bentUpArrow">
            <a:avLst/>
          </a:prstGeom>
          <a:solidFill>
            <a:srgbClr val="F39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00178EF5-20E3-4EC9-A077-E30D9211693E}"/>
              </a:ext>
            </a:extLst>
          </p:cNvPr>
          <p:cNvSpPr txBox="1"/>
          <p:nvPr/>
        </p:nvSpPr>
        <p:spPr>
          <a:xfrm>
            <a:off x="10488226" y="3306964"/>
            <a:ext cx="3139929" cy="2580706"/>
          </a:xfrm>
          <a:prstGeom prst="rect">
            <a:avLst/>
          </a:prstGeom>
          <a:noFill/>
        </p:spPr>
        <p:txBody>
          <a:bodyPr wrap="square">
            <a:spAutoFit/>
          </a:bodyPr>
          <a:lstStyle/>
          <a:p>
            <a:pPr algn="ctr" defTabSz="914400">
              <a:lnSpc>
                <a:spcPct val="90000"/>
              </a:lnSpc>
              <a:spcBef>
                <a:spcPct val="0"/>
              </a:spcBef>
              <a:spcAft>
                <a:spcPts val="600"/>
              </a:spcAft>
            </a:pPr>
            <a:r>
              <a:rPr lang="nl-NL" sz="1800" dirty="0">
                <a:solidFill>
                  <a:schemeClr val="bg1"/>
                </a:solidFill>
                <a:latin typeface="+mj-lt"/>
                <a:ea typeface="Times New Roman" panose="02020603050405020304" pitchFamily="18" charset="0"/>
              </a:rPr>
              <a:t>Interland </a:t>
            </a:r>
            <a:r>
              <a:rPr lang="nl-NL" sz="1800" dirty="0" err="1">
                <a:solidFill>
                  <a:schemeClr val="bg1"/>
                </a:solidFill>
                <a:latin typeface="+mj-lt"/>
                <a:ea typeface="Times New Roman" panose="02020603050405020304" pitchFamily="18" charset="0"/>
              </a:rPr>
              <a:t>Future</a:t>
            </a:r>
            <a:r>
              <a:rPr lang="nl-NL" sz="1800" dirty="0">
                <a:solidFill>
                  <a:schemeClr val="bg1"/>
                </a:solidFill>
                <a:latin typeface="+mj-lt"/>
                <a:ea typeface="Times New Roman" panose="02020603050405020304" pitchFamily="18" charset="0"/>
              </a:rPr>
              <a:t> series</a:t>
            </a:r>
          </a:p>
          <a:p>
            <a:pPr algn="ctr" defTabSz="914400">
              <a:lnSpc>
                <a:spcPct val="90000"/>
              </a:lnSpc>
              <a:spcBef>
                <a:spcPct val="0"/>
              </a:spcBef>
              <a:spcAft>
                <a:spcPts val="600"/>
              </a:spcAft>
            </a:pPr>
            <a:r>
              <a:rPr lang="nl-NL" sz="1800" dirty="0">
                <a:solidFill>
                  <a:schemeClr val="bg1"/>
                </a:solidFill>
                <a:ea typeface="Times New Roman" panose="02020603050405020304" pitchFamily="18" charset="0"/>
              </a:rPr>
              <a:t>Om deze renners ook met internationaal niveau kennis te laten maken is deze serie uitgebreid met een driedaagse editie in België. </a:t>
            </a:r>
            <a:endParaRPr lang="nl-NL" sz="1800" dirty="0">
              <a:solidFill>
                <a:schemeClr val="bg1"/>
              </a:solidFill>
              <a:effectLst/>
              <a:ea typeface="Times New Roman" panose="02020603050405020304" pitchFamily="18" charset="0"/>
            </a:endParaRPr>
          </a:p>
          <a:p>
            <a:pPr algn="just" defTabSz="914400">
              <a:lnSpc>
                <a:spcPct val="90000"/>
              </a:lnSpc>
              <a:spcBef>
                <a:spcPct val="0"/>
              </a:spcBef>
              <a:spcAft>
                <a:spcPts val="600"/>
              </a:spcAft>
            </a:pPr>
            <a:endParaRPr lang="nl-NL" sz="1800" dirty="0">
              <a:solidFill>
                <a:schemeClr val="bg1"/>
              </a:solidFill>
              <a:effectLst/>
              <a:ea typeface="Times New Roman" panose="02020603050405020304" pitchFamily="18" charset="0"/>
              <a:cs typeface="Times New Roman" panose="02020603050405020304" pitchFamily="18" charset="0"/>
            </a:endParaRPr>
          </a:p>
          <a:p>
            <a:pPr algn="just" defTabSz="914400">
              <a:lnSpc>
                <a:spcPct val="90000"/>
              </a:lnSpc>
              <a:spcBef>
                <a:spcPct val="0"/>
              </a:spcBef>
              <a:spcAft>
                <a:spcPts val="600"/>
              </a:spcAft>
            </a:pPr>
            <a:endParaRPr lang="nl-NL" altLang="zh-CN" sz="1900" dirty="0">
              <a:solidFill>
                <a:schemeClr val="bg1"/>
              </a:solidFill>
              <a:latin typeface="+mj-lt"/>
              <a:ea typeface="+mj-ea"/>
              <a:cs typeface="+mj-cs"/>
            </a:endParaRPr>
          </a:p>
        </p:txBody>
      </p:sp>
      <p:sp>
        <p:nvSpPr>
          <p:cNvPr id="28" name="Pijl: omhoog 27">
            <a:extLst>
              <a:ext uri="{FF2B5EF4-FFF2-40B4-BE49-F238E27FC236}">
                <a16:creationId xmlns:a16="http://schemas.microsoft.com/office/drawing/2014/main" id="{DE8F21F9-5D07-4366-81A0-961F56D3192C}"/>
              </a:ext>
            </a:extLst>
          </p:cNvPr>
          <p:cNvSpPr/>
          <p:nvPr/>
        </p:nvSpPr>
        <p:spPr>
          <a:xfrm>
            <a:off x="11828489" y="5585077"/>
            <a:ext cx="489857" cy="960366"/>
          </a:xfrm>
          <a:prstGeom prst="upArrow">
            <a:avLst/>
          </a:prstGeom>
          <a:solidFill>
            <a:srgbClr val="F39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80463DF0-5453-4D0D-9D7F-253AC11CBA6A}"/>
              </a:ext>
            </a:extLst>
          </p:cNvPr>
          <p:cNvSpPr txBox="1"/>
          <p:nvPr/>
        </p:nvSpPr>
        <p:spPr>
          <a:xfrm>
            <a:off x="14145995" y="3294109"/>
            <a:ext cx="4068702" cy="3750257"/>
          </a:xfrm>
          <a:prstGeom prst="rect">
            <a:avLst/>
          </a:prstGeom>
          <a:noFill/>
        </p:spPr>
        <p:txBody>
          <a:bodyPr wrap="square">
            <a:spAutoFit/>
          </a:bodyPr>
          <a:lstStyle/>
          <a:p>
            <a:pPr algn="ctr" defTabSz="914400">
              <a:lnSpc>
                <a:spcPct val="90000"/>
              </a:lnSpc>
              <a:spcBef>
                <a:spcPct val="0"/>
              </a:spcBef>
              <a:spcAft>
                <a:spcPts val="600"/>
              </a:spcAft>
            </a:pPr>
            <a:r>
              <a:rPr lang="nl-NL" sz="1800" dirty="0">
                <a:solidFill>
                  <a:schemeClr val="bg1"/>
                </a:solidFill>
                <a:latin typeface="+mj-lt"/>
                <a:ea typeface="Times New Roman" panose="02020603050405020304" pitchFamily="18" charset="0"/>
              </a:rPr>
              <a:t>De Track Series</a:t>
            </a:r>
          </a:p>
          <a:p>
            <a:pPr algn="just" defTabSz="914400">
              <a:lnSpc>
                <a:spcPct val="90000"/>
              </a:lnSpc>
              <a:spcBef>
                <a:spcPct val="0"/>
              </a:spcBef>
              <a:spcAft>
                <a:spcPts val="600"/>
              </a:spcAft>
            </a:pPr>
            <a:r>
              <a:rPr lang="nl-NL" sz="1800" dirty="0">
                <a:solidFill>
                  <a:schemeClr val="bg1"/>
                </a:solidFill>
                <a:effectLst/>
                <a:ea typeface="Calibri" panose="020F0502020204030204" pitchFamily="34" charset="0"/>
              </a:rPr>
              <a:t>wedstrijden bestaan uit drie tweedaagse wedstrijden.</a:t>
            </a:r>
            <a:br>
              <a:rPr lang="nl-NL" sz="1800" dirty="0">
                <a:solidFill>
                  <a:schemeClr val="bg1"/>
                </a:solidFill>
                <a:effectLst/>
                <a:ea typeface="Calibri" panose="020F0502020204030204" pitchFamily="34" charset="0"/>
              </a:rPr>
            </a:br>
            <a:r>
              <a:rPr lang="nl-NL" sz="1800" dirty="0">
                <a:solidFill>
                  <a:schemeClr val="bg1"/>
                </a:solidFill>
                <a:effectLst/>
                <a:ea typeface="Calibri" panose="020F0502020204030204" pitchFamily="34" charset="0"/>
              </a:rPr>
              <a:t>De wedstrijden worden verreden op Apeldoorn, Alkmaar en Amsterdam</a:t>
            </a:r>
            <a:br>
              <a:rPr lang="nl-NL" sz="1800" dirty="0">
                <a:solidFill>
                  <a:schemeClr val="bg1"/>
                </a:solidFill>
                <a:effectLst/>
                <a:ea typeface="Calibri" panose="020F0502020204030204" pitchFamily="34" charset="0"/>
              </a:rPr>
            </a:br>
            <a:r>
              <a:rPr lang="nl-NL" sz="1800" dirty="0">
                <a:solidFill>
                  <a:schemeClr val="bg1"/>
                </a:solidFill>
                <a:effectLst/>
                <a:ea typeface="Calibri" panose="020F0502020204030204" pitchFamily="34" charset="0"/>
              </a:rPr>
              <a:t>De wedstrijden worden gereden onder de reglementen van de KNWU. En is bedoeld voor renners vanaf de   nieuwelingen t/m elite. Hierdoor kunnen jonge renners zich meten met de absolute (wereld)top.</a:t>
            </a:r>
            <a:endParaRPr lang="nl-NL" sz="1800" dirty="0">
              <a:solidFill>
                <a:schemeClr val="bg1"/>
              </a:solidFill>
              <a:effectLst/>
              <a:ea typeface="Times New Roman" panose="02020603050405020304" pitchFamily="18" charset="0"/>
              <a:cs typeface="Times New Roman" panose="02020603050405020304" pitchFamily="18" charset="0"/>
            </a:endParaRPr>
          </a:p>
          <a:p>
            <a:pPr algn="just" defTabSz="914400">
              <a:lnSpc>
                <a:spcPct val="90000"/>
              </a:lnSpc>
              <a:spcBef>
                <a:spcPct val="0"/>
              </a:spcBef>
              <a:spcAft>
                <a:spcPts val="600"/>
              </a:spcAft>
            </a:pPr>
            <a:endParaRPr lang="nl-NL" altLang="zh-CN" sz="1900" dirty="0">
              <a:solidFill>
                <a:schemeClr val="bg1"/>
              </a:solidFill>
              <a:latin typeface="+mj-lt"/>
              <a:ea typeface="+mj-ea"/>
              <a:cs typeface="+mj-cs"/>
            </a:endParaRPr>
          </a:p>
        </p:txBody>
      </p:sp>
      <p:sp>
        <p:nvSpPr>
          <p:cNvPr id="38" name="Pijl: gebogen omhoog 37">
            <a:extLst>
              <a:ext uri="{FF2B5EF4-FFF2-40B4-BE49-F238E27FC236}">
                <a16:creationId xmlns:a16="http://schemas.microsoft.com/office/drawing/2014/main" id="{D701D944-3360-4E13-9567-5A80BA5212F2}"/>
              </a:ext>
            </a:extLst>
          </p:cNvPr>
          <p:cNvSpPr/>
          <p:nvPr/>
        </p:nvSpPr>
        <p:spPr>
          <a:xfrm rot="5400000">
            <a:off x="13339155" y="5053761"/>
            <a:ext cx="940431" cy="973666"/>
          </a:xfrm>
          <a:prstGeom prst="bentUpArrow">
            <a:avLst/>
          </a:prstGeom>
          <a:solidFill>
            <a:srgbClr val="F39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Pijl: gebogen omhoog 38">
            <a:extLst>
              <a:ext uri="{FF2B5EF4-FFF2-40B4-BE49-F238E27FC236}">
                <a16:creationId xmlns:a16="http://schemas.microsoft.com/office/drawing/2014/main" id="{8AF2BC12-4B90-4DEE-BB47-D06C64E0A14C}"/>
              </a:ext>
            </a:extLst>
          </p:cNvPr>
          <p:cNvSpPr/>
          <p:nvPr/>
        </p:nvSpPr>
        <p:spPr>
          <a:xfrm rot="10800000">
            <a:off x="13236018" y="6383111"/>
            <a:ext cx="940431" cy="973666"/>
          </a:xfrm>
          <a:prstGeom prst="bentUpArrow">
            <a:avLst/>
          </a:prstGeom>
          <a:solidFill>
            <a:srgbClr val="F39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Tekstvak 39">
            <a:extLst>
              <a:ext uri="{FF2B5EF4-FFF2-40B4-BE49-F238E27FC236}">
                <a16:creationId xmlns:a16="http://schemas.microsoft.com/office/drawing/2014/main" id="{A5EECBBD-2359-4F54-9615-BF0D455D4292}"/>
              </a:ext>
            </a:extLst>
          </p:cNvPr>
          <p:cNvSpPr txBox="1"/>
          <p:nvPr/>
        </p:nvSpPr>
        <p:spPr>
          <a:xfrm>
            <a:off x="14154388" y="6722893"/>
            <a:ext cx="4068702" cy="3750257"/>
          </a:xfrm>
          <a:prstGeom prst="rect">
            <a:avLst/>
          </a:prstGeom>
          <a:noFill/>
        </p:spPr>
        <p:txBody>
          <a:bodyPr wrap="square">
            <a:spAutoFit/>
          </a:bodyPr>
          <a:lstStyle/>
          <a:p>
            <a:pPr algn="ctr" defTabSz="914400">
              <a:lnSpc>
                <a:spcPct val="90000"/>
              </a:lnSpc>
              <a:spcBef>
                <a:spcPct val="0"/>
              </a:spcBef>
              <a:spcAft>
                <a:spcPts val="600"/>
              </a:spcAft>
            </a:pPr>
            <a:r>
              <a:rPr lang="nl-NL" sz="1800" dirty="0">
                <a:solidFill>
                  <a:schemeClr val="bg1"/>
                </a:solidFill>
                <a:latin typeface="+mj-lt"/>
                <a:ea typeface="Times New Roman" panose="02020603050405020304" pitchFamily="18" charset="0"/>
              </a:rPr>
              <a:t>Junioren interland</a:t>
            </a:r>
          </a:p>
          <a:p>
            <a:pPr algn="just" defTabSz="914400">
              <a:lnSpc>
                <a:spcPct val="90000"/>
              </a:lnSpc>
              <a:spcBef>
                <a:spcPct val="0"/>
              </a:spcBef>
              <a:spcAft>
                <a:spcPts val="600"/>
              </a:spcAft>
            </a:pPr>
            <a:r>
              <a:rPr lang="nl-NL" sz="1800" dirty="0">
                <a:solidFill>
                  <a:schemeClr val="bg1"/>
                </a:solidFill>
                <a:effectLst/>
                <a:ea typeface="Calibri" panose="020F0502020204030204" pitchFamily="34" charset="0"/>
              </a:rPr>
              <a:t>De kers op de taart voor junioren (17-18 jaar). Het toernooi is enkel op selectie door de bondscoaches. Hier meet de absolute wereldtop zich met elkaar onder professionele omstandigheden. Alles om de renners ervaring te geven met het rijden van topwedstrijden op internationaal niveau. De laatste editie deden er 17 landen mee, van Duitsland tot USA, Canada en Tsjechië.</a:t>
            </a:r>
            <a:endParaRPr lang="nl-NL" sz="1800" dirty="0">
              <a:solidFill>
                <a:schemeClr val="bg1"/>
              </a:solidFill>
              <a:effectLst/>
              <a:ea typeface="Times New Roman" panose="02020603050405020304" pitchFamily="18" charset="0"/>
              <a:cs typeface="Times New Roman" panose="02020603050405020304" pitchFamily="18" charset="0"/>
            </a:endParaRPr>
          </a:p>
          <a:p>
            <a:pPr algn="just" defTabSz="914400">
              <a:lnSpc>
                <a:spcPct val="90000"/>
              </a:lnSpc>
              <a:spcBef>
                <a:spcPct val="0"/>
              </a:spcBef>
              <a:spcAft>
                <a:spcPts val="600"/>
              </a:spcAft>
            </a:pPr>
            <a:endParaRPr lang="nl-NL" altLang="zh-CN" sz="1900" dirty="0">
              <a:solidFill>
                <a:schemeClr val="bg1"/>
              </a:solidFill>
              <a:latin typeface="+mj-lt"/>
              <a:ea typeface="+mj-ea"/>
              <a:cs typeface="+mj-cs"/>
            </a:endParaRPr>
          </a:p>
        </p:txBody>
      </p:sp>
    </p:spTree>
    <p:extLst>
      <p:ext uri="{BB962C8B-B14F-4D97-AF65-F5344CB8AC3E}">
        <p14:creationId xmlns:p14="http://schemas.microsoft.com/office/powerpoint/2010/main" val="3227313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AC418A03-C1CB-47E1-9874-8D1CCC56417A}"/>
              </a:ext>
            </a:extLst>
          </p:cNvPr>
          <p:cNvSpPr/>
          <p:nvPr/>
        </p:nvSpPr>
        <p:spPr>
          <a:xfrm>
            <a:off x="0" y="0"/>
            <a:ext cx="2155371" cy="10287000"/>
          </a:xfrm>
          <a:prstGeom prst="rect">
            <a:avLst/>
          </a:prstGeom>
          <a:solidFill>
            <a:srgbClr val="F39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23AA878A-E858-4E92-98DA-9576C51243A1}"/>
              </a:ext>
            </a:extLst>
          </p:cNvPr>
          <p:cNvSpPr txBox="1"/>
          <p:nvPr/>
        </p:nvSpPr>
        <p:spPr>
          <a:xfrm>
            <a:off x="2155370" y="34288"/>
            <a:ext cx="16227319" cy="201413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nl-NL" altLang="zh-CN" sz="7000" dirty="0">
                <a:latin typeface="+mj-lt"/>
                <a:ea typeface="+mj-ea"/>
                <a:cs typeface="+mj-cs"/>
              </a:rPr>
              <a:t>De </a:t>
            </a:r>
            <a:r>
              <a:rPr lang="nl-NL" altLang="zh-CN" sz="7000" dirty="0" err="1">
                <a:latin typeface="+mj-lt"/>
                <a:ea typeface="+mj-ea"/>
                <a:cs typeface="+mj-cs"/>
              </a:rPr>
              <a:t>activaties</a:t>
            </a:r>
            <a:r>
              <a:rPr lang="nl-NL" altLang="zh-CN" sz="7000" dirty="0">
                <a:latin typeface="+mj-lt"/>
                <a:ea typeface="+mj-ea"/>
                <a:cs typeface="+mj-cs"/>
              </a:rPr>
              <a:t> in beeld</a:t>
            </a:r>
          </a:p>
        </p:txBody>
      </p:sp>
      <p:sp>
        <p:nvSpPr>
          <p:cNvPr id="6"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A1B9BC4A-7E89-474C-B07E-518588A895FE}"/>
              </a:ext>
            </a:extLst>
          </p:cNvPr>
          <p:cNvSpPr txBox="1"/>
          <p:nvPr/>
        </p:nvSpPr>
        <p:spPr>
          <a:xfrm>
            <a:off x="2155369" y="1231717"/>
            <a:ext cx="16227319" cy="201413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nl-NL" altLang="zh-CN" sz="5000" b="1" u="sng" dirty="0">
                <a:ea typeface="+mj-ea"/>
                <a:cs typeface="+mj-cs"/>
              </a:rPr>
              <a:t>De </a:t>
            </a:r>
            <a:r>
              <a:rPr lang="nl-NL" altLang="zh-CN" sz="5000" b="1" u="sng" dirty="0" err="1">
                <a:ea typeface="+mj-ea"/>
                <a:cs typeface="+mj-cs"/>
              </a:rPr>
              <a:t>ukkiepukkiewedstrijden</a:t>
            </a:r>
            <a:endParaRPr lang="nl-NL" altLang="zh-CN" sz="5000" b="1" u="sng" dirty="0">
              <a:ea typeface="+mj-ea"/>
              <a:cs typeface="+mj-cs"/>
            </a:endParaRPr>
          </a:p>
        </p:txBody>
      </p:sp>
      <p:pic>
        <p:nvPicPr>
          <p:cNvPr id="8" name="Afbeelding 7">
            <a:extLst>
              <a:ext uri="{FF2B5EF4-FFF2-40B4-BE49-F238E27FC236}">
                <a16:creationId xmlns:a16="http://schemas.microsoft.com/office/drawing/2014/main" id="{1A1BBA7F-44BB-4A45-BBC1-673A7975FA93}"/>
              </a:ext>
            </a:extLst>
          </p:cNvPr>
          <p:cNvPicPr>
            <a:picLocks noChangeAspect="1"/>
          </p:cNvPicPr>
          <p:nvPr/>
        </p:nvPicPr>
        <p:blipFill>
          <a:blip r:embed="rId2"/>
          <a:stretch>
            <a:fillRect/>
          </a:stretch>
        </p:blipFill>
        <p:spPr>
          <a:xfrm>
            <a:off x="4464221" y="2594072"/>
            <a:ext cx="11609613" cy="7658640"/>
          </a:xfrm>
          <a:prstGeom prst="rect">
            <a:avLst/>
          </a:prstGeom>
        </p:spPr>
      </p:pic>
    </p:spTree>
    <p:extLst>
      <p:ext uri="{BB962C8B-B14F-4D97-AF65-F5344CB8AC3E}">
        <p14:creationId xmlns:p14="http://schemas.microsoft.com/office/powerpoint/2010/main" val="1028182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descr="Afbeelding met weg, buiten, straat, persoon&#10;&#10;Automatisch gegenereerde beschrijving">
            <a:extLst>
              <a:ext uri="{FF2B5EF4-FFF2-40B4-BE49-F238E27FC236}">
                <a16:creationId xmlns:a16="http://schemas.microsoft.com/office/drawing/2014/main" id="{032E7D32-11AB-4C0F-B489-3007E13A61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55367" y="2890967"/>
            <a:ext cx="6758335" cy="3477175"/>
          </a:xfrm>
          <a:prstGeom prst="rect">
            <a:avLst/>
          </a:prstGeom>
        </p:spPr>
      </p:pic>
      <p:pic>
        <p:nvPicPr>
          <p:cNvPr id="13" name="Afbeelding 12" descr="Afbeelding met buiten, rijden, fiets, wielrennen&#10;&#10;Automatisch gegenereerde beschrijving">
            <a:extLst>
              <a:ext uri="{FF2B5EF4-FFF2-40B4-BE49-F238E27FC236}">
                <a16:creationId xmlns:a16="http://schemas.microsoft.com/office/drawing/2014/main" id="{35299EC7-C48D-48C0-944A-D0EEF95F4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56803" y="2890967"/>
            <a:ext cx="6131197" cy="4087465"/>
          </a:xfrm>
          <a:prstGeom prst="rect">
            <a:avLst/>
          </a:prstGeom>
        </p:spPr>
      </p:pic>
      <p:pic>
        <p:nvPicPr>
          <p:cNvPr id="9" name="Afbeelding 8" descr="Afbeelding met buiten, gebouw, weg, persoon&#10;&#10;Automatisch gegenereerde beschrijving">
            <a:extLst>
              <a:ext uri="{FF2B5EF4-FFF2-40B4-BE49-F238E27FC236}">
                <a16:creationId xmlns:a16="http://schemas.microsoft.com/office/drawing/2014/main" id="{C5528843-3E20-4B16-AD73-40CE8CBBB2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068703" y="2899214"/>
            <a:ext cx="6400653" cy="4393195"/>
          </a:xfrm>
          <a:prstGeom prst="rect">
            <a:avLst/>
          </a:prstGeom>
        </p:spPr>
      </p:pic>
      <p:sp>
        <p:nvSpPr>
          <p:cNvPr id="3" name="Rechthoek 2">
            <a:extLst>
              <a:ext uri="{FF2B5EF4-FFF2-40B4-BE49-F238E27FC236}">
                <a16:creationId xmlns:a16="http://schemas.microsoft.com/office/drawing/2014/main" id="{AC418A03-C1CB-47E1-9874-8D1CCC56417A}"/>
              </a:ext>
            </a:extLst>
          </p:cNvPr>
          <p:cNvSpPr/>
          <p:nvPr/>
        </p:nvSpPr>
        <p:spPr>
          <a:xfrm>
            <a:off x="0" y="0"/>
            <a:ext cx="2155371" cy="10287000"/>
          </a:xfrm>
          <a:prstGeom prst="rect">
            <a:avLst/>
          </a:prstGeom>
          <a:solidFill>
            <a:srgbClr val="F39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23AA878A-E858-4E92-98DA-9576C51243A1}"/>
              </a:ext>
            </a:extLst>
          </p:cNvPr>
          <p:cNvSpPr txBox="1"/>
          <p:nvPr/>
        </p:nvSpPr>
        <p:spPr>
          <a:xfrm>
            <a:off x="2155370" y="34288"/>
            <a:ext cx="16227319" cy="201413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nl-NL" altLang="zh-CN" sz="7000" dirty="0">
                <a:latin typeface="+mj-lt"/>
                <a:ea typeface="+mj-ea"/>
                <a:cs typeface="+mj-cs"/>
              </a:rPr>
              <a:t>De </a:t>
            </a:r>
            <a:r>
              <a:rPr lang="nl-NL" altLang="zh-CN" sz="7000" dirty="0" err="1">
                <a:latin typeface="+mj-lt"/>
                <a:ea typeface="+mj-ea"/>
                <a:cs typeface="+mj-cs"/>
              </a:rPr>
              <a:t>activaties</a:t>
            </a:r>
            <a:r>
              <a:rPr lang="nl-NL" altLang="zh-CN" sz="7000" dirty="0">
                <a:latin typeface="+mj-lt"/>
                <a:ea typeface="+mj-ea"/>
                <a:cs typeface="+mj-cs"/>
              </a:rPr>
              <a:t> in beeld</a:t>
            </a:r>
          </a:p>
        </p:txBody>
      </p:sp>
      <p:sp>
        <p:nvSpPr>
          <p:cNvPr id="6"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A1B9BC4A-7E89-474C-B07E-518588A895FE}"/>
              </a:ext>
            </a:extLst>
          </p:cNvPr>
          <p:cNvSpPr txBox="1"/>
          <p:nvPr/>
        </p:nvSpPr>
        <p:spPr>
          <a:xfrm>
            <a:off x="2155369" y="1231717"/>
            <a:ext cx="16227319" cy="201413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nl-NL" altLang="zh-CN" sz="5000" b="1" u="sng" dirty="0" err="1">
                <a:ea typeface="+mj-ea"/>
                <a:cs typeface="+mj-cs"/>
              </a:rPr>
              <a:t>Dikkebandenwedstrijden</a:t>
            </a:r>
            <a:endParaRPr lang="nl-NL" altLang="zh-CN" sz="5000" b="1" u="sng" dirty="0">
              <a:ea typeface="+mj-ea"/>
              <a:cs typeface="+mj-cs"/>
            </a:endParaRPr>
          </a:p>
        </p:txBody>
      </p:sp>
      <p:pic>
        <p:nvPicPr>
          <p:cNvPr id="5" name="Afbeelding 4" descr="Afbeelding met buiten, grond, lucht, gebouw&#10;&#10;Automatisch gegenereerde beschrijving">
            <a:extLst>
              <a:ext uri="{FF2B5EF4-FFF2-40B4-BE49-F238E27FC236}">
                <a16:creationId xmlns:a16="http://schemas.microsoft.com/office/drawing/2014/main" id="{4922D441-5E4F-46F9-BF8C-48DDE06CFA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155368" y="6136814"/>
            <a:ext cx="16132632" cy="4184473"/>
          </a:xfrm>
          <a:prstGeom prst="rect">
            <a:avLst/>
          </a:prstGeom>
        </p:spPr>
      </p:pic>
    </p:spTree>
    <p:extLst>
      <p:ext uri="{BB962C8B-B14F-4D97-AF65-F5344CB8AC3E}">
        <p14:creationId xmlns:p14="http://schemas.microsoft.com/office/powerpoint/2010/main" val="2014757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AC418A03-C1CB-47E1-9874-8D1CCC56417A}"/>
              </a:ext>
            </a:extLst>
          </p:cNvPr>
          <p:cNvSpPr/>
          <p:nvPr/>
        </p:nvSpPr>
        <p:spPr>
          <a:xfrm>
            <a:off x="0" y="0"/>
            <a:ext cx="2155371" cy="10287000"/>
          </a:xfrm>
          <a:prstGeom prst="rect">
            <a:avLst/>
          </a:prstGeom>
          <a:solidFill>
            <a:srgbClr val="F39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23AA878A-E858-4E92-98DA-9576C51243A1}"/>
              </a:ext>
            </a:extLst>
          </p:cNvPr>
          <p:cNvSpPr txBox="1"/>
          <p:nvPr/>
        </p:nvSpPr>
        <p:spPr>
          <a:xfrm>
            <a:off x="2155370" y="34288"/>
            <a:ext cx="16227319" cy="201413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nl-NL" altLang="zh-CN" sz="7000" dirty="0">
                <a:latin typeface="+mj-lt"/>
                <a:ea typeface="+mj-ea"/>
                <a:cs typeface="+mj-cs"/>
              </a:rPr>
              <a:t>De </a:t>
            </a:r>
            <a:r>
              <a:rPr lang="nl-NL" altLang="zh-CN" sz="7000" dirty="0" err="1">
                <a:latin typeface="+mj-lt"/>
                <a:ea typeface="+mj-ea"/>
                <a:cs typeface="+mj-cs"/>
              </a:rPr>
              <a:t>activaties</a:t>
            </a:r>
            <a:r>
              <a:rPr lang="nl-NL" altLang="zh-CN" sz="7000" dirty="0">
                <a:latin typeface="+mj-lt"/>
                <a:ea typeface="+mj-ea"/>
                <a:cs typeface="+mj-cs"/>
              </a:rPr>
              <a:t> in beeld</a:t>
            </a:r>
          </a:p>
        </p:txBody>
      </p:sp>
      <p:sp>
        <p:nvSpPr>
          <p:cNvPr id="6"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A1B9BC4A-7E89-474C-B07E-518588A895FE}"/>
              </a:ext>
            </a:extLst>
          </p:cNvPr>
          <p:cNvSpPr txBox="1"/>
          <p:nvPr/>
        </p:nvSpPr>
        <p:spPr>
          <a:xfrm>
            <a:off x="2155369" y="1231717"/>
            <a:ext cx="16227319" cy="201413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nl-NL" altLang="zh-CN" sz="5000" b="1" u="sng" dirty="0" err="1">
                <a:ea typeface="+mj-ea"/>
                <a:cs typeface="+mj-cs"/>
              </a:rPr>
              <a:t>Jeugddriedaagse</a:t>
            </a:r>
            <a:endParaRPr lang="nl-NL" altLang="zh-CN" sz="5000" b="1" u="sng" dirty="0">
              <a:ea typeface="+mj-ea"/>
              <a:cs typeface="+mj-cs"/>
            </a:endParaRPr>
          </a:p>
        </p:txBody>
      </p:sp>
      <p:pic>
        <p:nvPicPr>
          <p:cNvPr id="10" name="Picture 2">
            <a:extLst>
              <a:ext uri="{FF2B5EF4-FFF2-40B4-BE49-F238E27FC236}">
                <a16:creationId xmlns:a16="http://schemas.microsoft.com/office/drawing/2014/main" id="{AB16D2C1-6471-4A38-9B86-548612482C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63452" y="6473331"/>
            <a:ext cx="2907922" cy="38136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7868ADEF-A1DD-4E5C-A1D3-4F7A1238E12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52"/>
          <a:stretch/>
        </p:blipFill>
        <p:spPr bwMode="auto">
          <a:xfrm>
            <a:off x="7913532" y="6471702"/>
            <a:ext cx="5079133" cy="3816927"/>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4EEAF0C9-4E68-4EE3-B360-AA6C0E4BA0EB}"/>
              </a:ext>
            </a:extLst>
          </p:cNvPr>
          <p:cNvPicPr>
            <a:picLocks noChangeAspect="1"/>
          </p:cNvPicPr>
          <p:nvPr/>
        </p:nvPicPr>
        <p:blipFill rotWithShape="1">
          <a:blip r:embed="rId4"/>
          <a:srcRect t="45600"/>
          <a:stretch/>
        </p:blipFill>
        <p:spPr>
          <a:xfrm>
            <a:off x="2155368" y="3135665"/>
            <a:ext cx="9436762" cy="3353995"/>
          </a:xfrm>
          <a:prstGeom prst="rect">
            <a:avLst/>
          </a:prstGeom>
        </p:spPr>
      </p:pic>
      <p:pic>
        <p:nvPicPr>
          <p:cNvPr id="15" name="Afbeelding 14">
            <a:extLst>
              <a:ext uri="{FF2B5EF4-FFF2-40B4-BE49-F238E27FC236}">
                <a16:creationId xmlns:a16="http://schemas.microsoft.com/office/drawing/2014/main" id="{0A784584-29B4-41AD-B55B-BA89509E9E38}"/>
              </a:ext>
            </a:extLst>
          </p:cNvPr>
          <p:cNvPicPr>
            <a:picLocks noChangeAspect="1"/>
          </p:cNvPicPr>
          <p:nvPr/>
        </p:nvPicPr>
        <p:blipFill>
          <a:blip r:embed="rId5"/>
          <a:stretch>
            <a:fillRect/>
          </a:stretch>
        </p:blipFill>
        <p:spPr>
          <a:xfrm>
            <a:off x="2155368" y="6475445"/>
            <a:ext cx="5758164" cy="3813184"/>
          </a:xfrm>
          <a:prstGeom prst="rect">
            <a:avLst/>
          </a:prstGeom>
        </p:spPr>
      </p:pic>
      <p:pic>
        <p:nvPicPr>
          <p:cNvPr id="16" name="Afbeelding 15">
            <a:extLst>
              <a:ext uri="{FF2B5EF4-FFF2-40B4-BE49-F238E27FC236}">
                <a16:creationId xmlns:a16="http://schemas.microsoft.com/office/drawing/2014/main" id="{6581030F-9AC5-4AB2-9F86-40BFB7F9057B}"/>
              </a:ext>
            </a:extLst>
          </p:cNvPr>
          <p:cNvPicPr>
            <a:picLocks noChangeAspect="1"/>
          </p:cNvPicPr>
          <p:nvPr/>
        </p:nvPicPr>
        <p:blipFill rotWithShape="1">
          <a:blip r:embed="rId6"/>
          <a:srcRect t="5219" b="16080"/>
          <a:stretch/>
        </p:blipFill>
        <p:spPr>
          <a:xfrm>
            <a:off x="11292914" y="3135665"/>
            <a:ext cx="7125831" cy="3336037"/>
          </a:xfrm>
          <a:prstGeom prst="rect">
            <a:avLst/>
          </a:prstGeom>
        </p:spPr>
      </p:pic>
      <p:sp>
        <p:nvSpPr>
          <p:cNvPr id="17" name="TextBox 4"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876B1483-5FD5-4514-AFF9-CAC70A6A7FB1}"/>
              </a:ext>
            </a:extLst>
          </p:cNvPr>
          <p:cNvSpPr txBox="1"/>
          <p:nvPr/>
        </p:nvSpPr>
        <p:spPr>
          <a:xfrm>
            <a:off x="15871374" y="6489660"/>
            <a:ext cx="2416626" cy="3763052"/>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nl-NL" altLang="zh-CN" sz="2600" b="1" dirty="0">
                <a:ea typeface="+mj-ea"/>
                <a:cs typeface="+mj-cs"/>
              </a:rPr>
              <a:t>Alles in het teken van leren. </a:t>
            </a:r>
          </a:p>
          <a:p>
            <a:pPr algn="ctr" defTabSz="914400">
              <a:lnSpc>
                <a:spcPct val="90000"/>
              </a:lnSpc>
              <a:spcBef>
                <a:spcPct val="0"/>
              </a:spcBef>
              <a:spcAft>
                <a:spcPts val="600"/>
              </a:spcAft>
            </a:pPr>
            <a:r>
              <a:rPr lang="nl-NL" altLang="zh-CN" sz="2600" b="1" dirty="0">
                <a:ea typeface="+mj-ea"/>
                <a:cs typeface="+mj-cs"/>
              </a:rPr>
              <a:t>Van elkaar, trainers en (</a:t>
            </a:r>
            <a:r>
              <a:rPr lang="nl-NL" altLang="zh-CN" sz="2600" b="1" dirty="0" err="1">
                <a:ea typeface="+mj-ea"/>
                <a:cs typeface="+mj-cs"/>
              </a:rPr>
              <a:t>bonds</a:t>
            </a:r>
            <a:r>
              <a:rPr lang="nl-NL" altLang="zh-CN" sz="2600" b="1" dirty="0">
                <a:ea typeface="+mj-ea"/>
                <a:cs typeface="+mj-cs"/>
              </a:rPr>
              <a:t>)</a:t>
            </a:r>
          </a:p>
          <a:p>
            <a:pPr algn="ctr" defTabSz="914400">
              <a:lnSpc>
                <a:spcPct val="90000"/>
              </a:lnSpc>
              <a:spcBef>
                <a:spcPct val="0"/>
              </a:spcBef>
              <a:spcAft>
                <a:spcPts val="600"/>
              </a:spcAft>
            </a:pPr>
            <a:r>
              <a:rPr lang="nl-NL" altLang="zh-CN" sz="2600" b="1" dirty="0">
                <a:ea typeface="+mj-ea"/>
                <a:cs typeface="+mj-cs"/>
              </a:rPr>
              <a:t>coach</a:t>
            </a:r>
          </a:p>
        </p:txBody>
      </p:sp>
    </p:spTree>
    <p:extLst>
      <p:ext uri="{BB962C8B-B14F-4D97-AF65-F5344CB8AC3E}">
        <p14:creationId xmlns:p14="http://schemas.microsoft.com/office/powerpoint/2010/main" val="2624350555"/>
      </p:ext>
    </p:extLst>
  </p:cSld>
  <p:clrMapOvr>
    <a:masterClrMapping/>
  </p:clrMapOvr>
</p:sld>
</file>

<file path=ppt/theme/theme1.xml><?xml version="1.0" encoding="utf-8"?>
<a:theme xmlns:a="http://schemas.openxmlformats.org/drawingml/2006/main" name="Square theme">
  <a:themeElements>
    <a:clrScheme name="EK">
      <a:dk1>
        <a:sysClr val="windowText" lastClr="000000"/>
      </a:dk1>
      <a:lt1>
        <a:sysClr val="window" lastClr="FFFFFF"/>
      </a:lt1>
      <a:dk2>
        <a:srgbClr val="262626"/>
      </a:dk2>
      <a:lt2>
        <a:srgbClr val="FFFFFF"/>
      </a:lt2>
      <a:accent1>
        <a:srgbClr val="2199D6"/>
      </a:accent1>
      <a:accent2>
        <a:srgbClr val="262626"/>
      </a:accent2>
      <a:accent3>
        <a:srgbClr val="595959"/>
      </a:accent3>
      <a:accent4>
        <a:srgbClr val="7F7F7F"/>
      </a:accent4>
      <a:accent5>
        <a:srgbClr val="A5A5A5"/>
      </a:accent5>
      <a:accent6>
        <a:srgbClr val="BFBFBF"/>
      </a:accent6>
      <a:hlink>
        <a:srgbClr val="0166B0"/>
      </a:hlink>
      <a:folHlink>
        <a:srgbClr val="0166B0"/>
      </a:folHlink>
    </a:clrScheme>
    <a:fontScheme name="Custom 83">
      <a:majorFont>
        <a:latin typeface="Montserrat ExtraBold"/>
        <a:ea typeface="Microsoft YaHei UI"/>
        <a:cs typeface=""/>
      </a:majorFont>
      <a:minorFont>
        <a:latin typeface="Montserrat ExtraLight"/>
        <a:ea typeface="Microsoft YaHei UI Light"/>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65FD83DB8E464795A97703BDAFCFB4" ma:contentTypeVersion="10" ma:contentTypeDescription="Een nieuw document maken." ma:contentTypeScope="" ma:versionID="3f3e6d390ae880315fd70bdf1a105f81">
  <xsd:schema xmlns:xsd="http://www.w3.org/2001/XMLSchema" xmlns:xs="http://www.w3.org/2001/XMLSchema" xmlns:p="http://schemas.microsoft.com/office/2006/metadata/properties" xmlns:ns3="7d277eec-3b2c-4b36-8baa-0f7db7e98688" xmlns:ns4="d31a3853-dc4f-4b91-8756-36723810a656" targetNamespace="http://schemas.microsoft.com/office/2006/metadata/properties" ma:root="true" ma:fieldsID="72ea700b99911aa0cfc929f89f5106d7" ns3:_="" ns4:_="">
    <xsd:import namespace="7d277eec-3b2c-4b36-8baa-0f7db7e98688"/>
    <xsd:import namespace="d31a3853-dc4f-4b91-8756-36723810a65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277eec-3b2c-4b36-8baa-0f7db7e986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1a3853-dc4f-4b91-8756-36723810a656"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SharingHintHash" ma:index="15"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e7d195523061f1c0 xmlns="http://e7d195523061f1c0/custom/data/def">
  <_7b1dac89e7d195523061f1c0316ecb71 xmlns="">e7d195523061f1c0cef09ac28eaae964ec9988a5cce77c8b8C1E4685C6E6B40CD7615480512384A61EE159C6FE0045D14B61E85D0A95589D558B81FFC809322ACC20DC2254D928200A3EA0841B8B1814961BE795024DFDEF45878460D5EEC04B3DB4C246007153409DEDE37CA726A66AF19B77CE744E11CADCFB09B3408DEC1F688348922E38CCEE</_7b1dac89e7d195523061f1c0316ecb71>
  <_7b1dac89e7d195523061f1c0316ecb71 xmlns="">e7d195523061f1c0cef09ac28eaae964ec9988a5cce77c8b8C1E4685C6E6B40CD7615480512384A61EE159C6FE0045D14B61E85D0A95589D558B81FFC809322ACC20DC2254D928200A3EA0841B8B1814961BE795024DFDEFCC1129033FEC21F5C5BDE68E2B7A1F8E41338FB0DD71548A78ADD1F5722F5FD965480A64BD076FD2328431DAE9622527</_7b1dac89e7d195523061f1c0316ecb71>
  <_7b1dac89e7d195523061f1c0316ecb71 xmlns="">e7d195523061f1c0cef09ac28eaae964ec9988a5cce77c8b8C1E4685C6E6B40CD7615480512384A61EE159C6FE0045D14B61E85D0A95589D558B81FFC809322ACC20DC2254D928200A3EA0841B8B18144DC47CBD04FCA384408AF03A26AFFDF192346722787A389DB6D6BE826066A063ECDC78A932AD2721B5CFDE870F76DE7C3CCE2B9A07730B5F</_7b1dac89e7d195523061f1c0316ecb71>
  <_7b1dac89e7d195523061f1c0316ecb71 xmlns="">e7d195523061f1c0cef09ac28eaae964ec9988a5cce77c8b8C1E4685C6E6B40CD7615480512384A61EE159C6FE0045D14B61E85D0A95589D558B81FFC809322ACC20DC2254D928200A3EA0841B8B18146B5918F8DA8F2BB8EBBD78811AB79BAD25B3D3572375DC872E76B122646A4CFEC757C0C5DC45C58AA1C19C5F82E1244272D3D963277B72E4</_7b1dac89e7d195523061f1c0316ecb71>
  <_7b1dac89e7d195523061f1c0316ecb71 xmlns="">e7d195523061f1c0cef09ac28eaae964ec9988a5cce77c8b8C1E4685C6E6B40CD7615480512384A61EE159C6FE0045D14B61E85D0A95589D558B81FFC809322ACC20DC2254D928200A3EA0841B8B1814D46540F92FDE0CC7D2E4FED8FEEFC6C9A68F4EFD8E967F607C3A4874F08B710D4B9EDAF2198A37174DB562817F68A467C4A8AF4E469EC69C</_7b1dac89e7d195523061f1c0316ecb71>
  <_7b1dac89e7d195523061f1c0316ecb71 xmlns="">e7d195523061f1c0cef09ac28eaae964ec9988a5cce77c8b8C1E4685C6E6B40CD7615480512384A61EE159C6FE0045D14B61E85D0A95589D558B81FFC809322ACC20DC2254D928200A3EA0841B8B1814D46540F92FDE0CC7F1A0A352A74694BDC8D7E096E6A67150D06CE09000740E4468C0E429E53B576B791DC034A987477FBCAC6FCDEEA8FDF8</_7b1dac89e7d195523061f1c0316ecb71>
  <_7b1dac89e7d195523061f1c0316ecb71 xmlns="">e7d195523061f1c0cef09ac28eaae964ec9988a5cce77c8b8C1E4685C6E6B40CD7615480512384A61EE159C6FE0045D14B61E85D0A95589D558B81FFC809322ACC20DC2254D928200A3EA0841B8B18142FBE450CA6476861A085A53B0B0F3C0501F176467351CFE8A50B523E8722B0960368A29699C716E5560DC472CD7028D123F7EF4AA3569329</_7b1dac89e7d195523061f1c0316ecb71>
  <_7b1dac89e7d195523061f1c0316ecb71 xmlns="">e7d195523061f1c0cef09ac28eaae964ec9988a5cce77c8b8C1E4685C6E6B40CD7615480512384A61EE159C6FE0045D14B61E85D0A95589D558B81FFC809322ACC20DC2254D928200A3EA0841B8B181497967B5C7141FB2B73FA35BB466BBE4B7AEDFC2ECE8ED32C637BBE79C8274B940C4D097F2D520BB92E21F9B7E46A13F753F53D832A761DC01D64101EEDBAA6DE</_7b1dac89e7d195523061f1c0316ecb71>
  <_7b1dac89e7d195523061f1c0316ecb71 xmlns="">e7d195523061f1c0cef09ac28eaae964ec9988a5cce77c8b8C1E4685C6E6B40CD7615480512384A61EE159C6FE0045D14B61E85D0A95589D558B81FFC809322ACC20DC2254D928200A3EA0841B8B1814CCEAFA1407BA82CF1A1F8602E4545942575339612F352FC1C793AA89CE956E3FED3286C44BBFE36EF33792E4E3AF4980969F2A19EBE68C21</_7b1dac89e7d195523061f1c0316ecb71>
  <_7b1dac89e7d195523061f1c0316ecb71 xmlns="">e7d195523061f1c0cef09ac28eaae964ec9988a5cce77c8b8C1E4685C6E6B40CD7615480512384A61EE159C6FE0045D14B61E85D0A95589D558B81FFC809322ACC20DC2254D928200A3EA0841B8B18141B9F7DD698B7CCF44C9216763E8A16F8F569E8958EDB0333C8BFA7609389EEC4801C7DDBD37B372814389AA2C39DB34C7B07EB3752B9F665</_7b1dac89e7d195523061f1c0316ecb71>
  <_7b1dac89e7d195523061f1c0316ecb71 xmlns="">e7d195523061f1c0cef09ac28eaae964ec9988a5cce77c8b8C1E4685C6E6B40CD7615480512384A61EE159C6FE0045D14B61E85D0A95589D558B81FFC809322ACC20DC2254D928200A3EA0841B8B1814698A4C960560469CA8A8F3F9287BE9713BB2BEEFF16769B86F03514EDC2D637C22BECE1BFABBC94AC3116D8CD2ACAFD5170249B213C49E4D</_7b1dac89e7d195523061f1c0316ecb71>
  <_7b1dac89e7d195523061f1c0316ecb71 xmlns="">e7d195523061f1c0cef09ac28eaae964ec9988a5cce77c8b8C1E4685C6E6B40CD7615480512384A61EE159C6FE0045D14B61E85D0A95589D558B81FFC809322ACC20DC2254D928200A3EA0841B8B181425E75F621A0737AE1BF7D07EA7969786D68EDEADF71E79D44BC2C687233A866F34D79438FD6F1D02587CB78DE60651920A5F539071126543</_7b1dac89e7d195523061f1c0316ecb71>
  <_7b1dac89e7d195523061f1c0316ecb71 xmlns="">e7d195523061f1c0cef09ac28eaae964ec9988a5cce77c8b8C1E4685C6E6B40CD7615480512384A61EE159C6FE0045D14B61E85D0A95589D558B81FFC809322ACC20DC2254D928200A3EA0841B8B18145D7DC62DE5AA0F7A4D8411BCF39BBBCEC08D09261D6A1BBC7EE625E59B150391F5232318D27653B00040D334DDB89C325FA32DA05BD12AB5</_7b1dac89e7d195523061f1c0316ecb71>
</e7d195523061f1c0>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6DB17E-A198-47E9-98AE-2C83827927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277eec-3b2c-4b36-8baa-0f7db7e98688"/>
    <ds:schemaRef ds:uri="d31a3853-dc4f-4b91-8756-36723810a6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869E08-4E5B-4DF0-8E66-ECD18EFFFB95}">
  <ds:schemaRefs>
    <ds:schemaRef ds:uri="http://www.w3.org/XML/1998/namespace"/>
    <ds:schemaRef ds:uri="d31a3853-dc4f-4b91-8756-36723810a656"/>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7d277eec-3b2c-4b36-8baa-0f7db7e98688"/>
    <ds:schemaRef ds:uri="http://purl.org/dc/dcmitype/"/>
    <ds:schemaRef ds:uri="http://purl.org/dc/terms/"/>
  </ds:schemaRefs>
</ds:datastoreItem>
</file>

<file path=customXml/itemProps3.xml><?xml version="1.0" encoding="utf-8"?>
<ds:datastoreItem xmlns:ds="http://schemas.openxmlformats.org/officeDocument/2006/customXml" ds:itemID="{01BAF993-C85B-4CE1-B9E0-C79EAD7A96BF}">
  <ds:schemaRefs>
    <ds:schemaRef ds:uri="http://e7d195523061f1c0/custom/data/def"/>
    <ds:schemaRef ds:uri=""/>
  </ds:schemaRefs>
</ds:datastoreItem>
</file>

<file path=customXml/itemProps4.xml><?xml version="1.0" encoding="utf-8"?>
<ds:datastoreItem xmlns:ds="http://schemas.openxmlformats.org/officeDocument/2006/customXml" ds:itemID="{D347BC89-485F-447C-A389-CC50878903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8925</TotalTime>
  <Words>1074</Words>
  <Application>Microsoft Office PowerPoint</Application>
  <PresentationFormat>Aangepast</PresentationFormat>
  <Paragraphs>73</Paragraphs>
  <Slides>15</Slides>
  <Notes>3</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15</vt:i4>
      </vt:variant>
    </vt:vector>
  </HeadingPairs>
  <TitlesOfParts>
    <vt:vector size="23" baseType="lpstr">
      <vt:lpstr>Arial</vt:lpstr>
      <vt:lpstr>Arial Black</vt:lpstr>
      <vt:lpstr>Calibri</vt:lpstr>
      <vt:lpstr>Montserrat</vt:lpstr>
      <vt:lpstr>Montserrat ExtraBold</vt:lpstr>
      <vt:lpstr>Montserrat ExtraLight</vt:lpstr>
      <vt:lpstr>Roboto</vt:lpstr>
      <vt:lpstr>Square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Rens Kamphuis</dc:creator>
  <cp:lastModifiedBy>De Adelaar</cp:lastModifiedBy>
  <cp:revision>51</cp:revision>
  <dcterms:created xsi:type="dcterms:W3CDTF">2020-01-14T13:18:59Z</dcterms:created>
  <dcterms:modified xsi:type="dcterms:W3CDTF">2023-04-26T11:49:28Z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0x0101007465FD83DB8E464795A97703BDAFCFB4</vt:lpwstr>
  </property>
</Properties>
</file>