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9" r:id="rId4"/>
    <p:sldId id="260" r:id="rId5"/>
    <p:sldId id="262" r:id="rId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51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594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742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746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78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86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672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27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81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01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72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B3096-D1A6-4C0F-A13F-6B1579CBBED8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67C18-24AA-42C7-A853-C1101A4595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694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1470025"/>
          </a:xfrm>
        </p:spPr>
        <p:txBody>
          <a:bodyPr>
            <a:normAutofit/>
          </a:bodyPr>
          <a:lstStyle/>
          <a:p>
            <a:r>
              <a:rPr lang="nl-NL" sz="5400" b="1" dirty="0">
                <a:solidFill>
                  <a:srgbClr val="FFFF00"/>
                </a:solidFill>
              </a:rPr>
              <a:t>“The Next Generation”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27584" y="1484784"/>
            <a:ext cx="7488832" cy="2592288"/>
          </a:xfrm>
        </p:spPr>
        <p:txBody>
          <a:bodyPr>
            <a:no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The Next Generation is een driedaagse Junioreninterland voor Landenselecties.</a:t>
            </a:r>
            <a:br>
              <a:rPr lang="nl-NL" sz="2800" b="1" dirty="0">
                <a:solidFill>
                  <a:srgbClr val="FF0000"/>
                </a:solidFill>
              </a:rPr>
            </a:br>
            <a:r>
              <a:rPr lang="nl-NL" sz="2800" b="1" dirty="0">
                <a:solidFill>
                  <a:srgbClr val="FF0000"/>
                </a:solidFill>
              </a:rPr>
              <a:t>Alle wedstrijdvormen worden volgens een nieuw format aangeboden, waardoor er een optimale competitie ontstaat en geen enkele renner wordt uitgesloten van een onderdeel.</a:t>
            </a:r>
            <a:br>
              <a:rPr lang="nl-NL" sz="2800" b="1" dirty="0">
                <a:solidFill>
                  <a:srgbClr val="FF0000"/>
                </a:solidFill>
              </a:rPr>
            </a:br>
            <a:r>
              <a:rPr lang="nl-NL" sz="2800" b="1" dirty="0">
                <a:solidFill>
                  <a:srgbClr val="FF0000"/>
                </a:solidFill>
              </a:rPr>
              <a:t>Er worden geen </a:t>
            </a:r>
            <a:r>
              <a:rPr lang="nl-NL" sz="2800" b="1" dirty="0" err="1">
                <a:solidFill>
                  <a:srgbClr val="FF0000"/>
                </a:solidFill>
              </a:rPr>
              <a:t>UCI</a:t>
            </a:r>
            <a:r>
              <a:rPr lang="nl-NL" sz="2800" b="1" dirty="0">
                <a:solidFill>
                  <a:srgbClr val="FF0000"/>
                </a:solidFill>
              </a:rPr>
              <a:t>-reglementen aangehouden, omdat die gebaseerd zijn op uitsluiting van coureurs. </a:t>
            </a:r>
            <a:br>
              <a:rPr lang="nl-NL" sz="2800" b="1" dirty="0">
                <a:solidFill>
                  <a:srgbClr val="FF0000"/>
                </a:solidFill>
              </a:rPr>
            </a:br>
            <a:r>
              <a:rPr lang="nl-NL" sz="2800" b="1" dirty="0">
                <a:solidFill>
                  <a:srgbClr val="FF0000"/>
                </a:solidFill>
              </a:rPr>
              <a:t>In feite maken de coaches het programma.</a:t>
            </a:r>
          </a:p>
        </p:txBody>
      </p:sp>
    </p:spTree>
    <p:extLst>
      <p:ext uri="{BB962C8B-B14F-4D97-AF65-F5344CB8AC3E}">
        <p14:creationId xmlns:p14="http://schemas.microsoft.com/office/powerpoint/2010/main" val="45244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7404"/>
            <a:ext cx="4513325" cy="300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675" y="307404"/>
            <a:ext cx="4513325" cy="300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24" y="3501007"/>
            <a:ext cx="4538849" cy="302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675" y="3501006"/>
            <a:ext cx="4513325" cy="300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76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526868" cy="30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40" y="251520"/>
            <a:ext cx="4540560" cy="302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4064"/>
            <a:ext cx="4526868" cy="30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48" y="3656662"/>
            <a:ext cx="4513752" cy="30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06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35" y="260648"/>
            <a:ext cx="4537610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19" y="260648"/>
            <a:ext cx="4583899" cy="305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5" y="413049"/>
            <a:ext cx="4385210" cy="292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697"/>
            <a:ext cx="4507175" cy="30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29" y="3610478"/>
            <a:ext cx="4496171" cy="299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464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9FF1C5-1363-2843-0A4A-68B54AB49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" y="692696"/>
            <a:ext cx="9144000" cy="46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5486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66</Words>
  <Application>Microsoft Office PowerPoint</Application>
  <PresentationFormat>Diavoorstelling (4:3)</PresentationFormat>
  <Paragraphs>2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8" baseType="lpstr">
      <vt:lpstr>Arial</vt:lpstr>
      <vt:lpstr>Calibri</vt:lpstr>
      <vt:lpstr>Kantoorthema</vt:lpstr>
      <vt:lpstr>“The Next Generation”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De</cp:lastModifiedBy>
  <cp:revision>5</cp:revision>
  <dcterms:created xsi:type="dcterms:W3CDTF">2019-01-31T16:08:54Z</dcterms:created>
  <dcterms:modified xsi:type="dcterms:W3CDTF">2023-05-26T08:57:27Z</dcterms:modified>
</cp:coreProperties>
</file>